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5"/>
  </p:notesMasterIdLst>
  <p:sldIdLst>
    <p:sldId id="306" r:id="rId5"/>
    <p:sldId id="307" r:id="rId6"/>
    <p:sldId id="308" r:id="rId7"/>
    <p:sldId id="309" r:id="rId8"/>
    <p:sldId id="314" r:id="rId9"/>
    <p:sldId id="315" r:id="rId10"/>
    <p:sldId id="317" r:id="rId11"/>
    <p:sldId id="316" r:id="rId12"/>
    <p:sldId id="318" r:id="rId13"/>
    <p:sldId id="326" r:id="rId14"/>
    <p:sldId id="319" r:id="rId15"/>
    <p:sldId id="320" r:id="rId16"/>
    <p:sldId id="321" r:id="rId17"/>
    <p:sldId id="322" r:id="rId18"/>
    <p:sldId id="323" r:id="rId19"/>
    <p:sldId id="324" r:id="rId20"/>
    <p:sldId id="325" r:id="rId21"/>
    <p:sldId id="329" r:id="rId22"/>
    <p:sldId id="328" r:id="rId23"/>
    <p:sldId id="32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5DBD2C-074A-4348-A0E7-FB517F335806}">
          <p14:sldIdLst>
            <p14:sldId id="306"/>
            <p14:sldId id="307"/>
            <p14:sldId id="308"/>
            <p14:sldId id="309"/>
            <p14:sldId id="314"/>
            <p14:sldId id="315"/>
            <p14:sldId id="317"/>
            <p14:sldId id="316"/>
            <p14:sldId id="318"/>
            <p14:sldId id="326"/>
            <p14:sldId id="319"/>
            <p14:sldId id="320"/>
            <p14:sldId id="321"/>
            <p14:sldId id="322"/>
            <p14:sldId id="323"/>
            <p14:sldId id="324"/>
            <p14:sldId id="325"/>
            <p14:sldId id="329"/>
            <p14:sldId id="328"/>
          </p14:sldIdLst>
        </p14:section>
        <p14:section name="Untitled Section" id="{6334A51C-A893-454B-89D5-96A3A4667583}">
          <p14:sldIdLst>
            <p14:sldId id="327"/>
          </p14:sldIdLst>
        </p14:section>
      </p14:sectionLst>
    </p:ex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84967" autoAdjust="0"/>
  </p:normalViewPr>
  <p:slideViewPr>
    <p:cSldViewPr snapToGrid="0">
      <p:cViewPr varScale="1">
        <p:scale>
          <a:sx n="107" d="100"/>
          <a:sy n="107" d="100"/>
        </p:scale>
        <p:origin x="84" y="208"/>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nigdha Sangam" userId="4d557459f9cf21a7" providerId="LiveId" clId="{15499419-D6A9-4E9C-B723-090CA86E0089}"/>
    <pc:docChg chg="undo custSel addSld delSld modSld addSection">
      <pc:chgData name="Snigdha Sangam" userId="4d557459f9cf21a7" providerId="LiveId" clId="{15499419-D6A9-4E9C-B723-090CA86E0089}" dt="2023-03-30T06:40:32.039" v="1845" actId="11230"/>
      <pc:docMkLst>
        <pc:docMk/>
      </pc:docMkLst>
      <pc:sldChg chg="del">
        <pc:chgData name="Snigdha Sangam" userId="4d557459f9cf21a7" providerId="LiveId" clId="{15499419-D6A9-4E9C-B723-090CA86E0089}" dt="2023-03-30T05:27:51.657" v="1508" actId="2696"/>
        <pc:sldMkLst>
          <pc:docMk/>
          <pc:sldMk cId="783914445" sldId="294"/>
        </pc:sldMkLst>
      </pc:sldChg>
      <pc:sldChg chg="del">
        <pc:chgData name="Snigdha Sangam" userId="4d557459f9cf21a7" providerId="LiveId" clId="{15499419-D6A9-4E9C-B723-090CA86E0089}" dt="2023-03-30T05:27:48.687" v="1507" actId="2696"/>
        <pc:sldMkLst>
          <pc:docMk/>
          <pc:sldMk cId="277827655" sldId="295"/>
        </pc:sldMkLst>
      </pc:sldChg>
      <pc:sldChg chg="modSp del mod">
        <pc:chgData name="Snigdha Sangam" userId="4d557459f9cf21a7" providerId="LiveId" clId="{15499419-D6A9-4E9C-B723-090CA86E0089}" dt="2023-03-30T05:27:36.187" v="1504" actId="2696"/>
        <pc:sldMkLst>
          <pc:docMk/>
          <pc:sldMk cId="3159288639" sldId="303"/>
        </pc:sldMkLst>
        <pc:graphicFrameChg chg="mod">
          <ac:chgData name="Snigdha Sangam" userId="4d557459f9cf21a7" providerId="LiveId" clId="{15499419-D6A9-4E9C-B723-090CA86E0089}" dt="2023-03-30T05:25:59.890" v="1503" actId="20577"/>
          <ac:graphicFrameMkLst>
            <pc:docMk/>
            <pc:sldMk cId="3159288639" sldId="303"/>
            <ac:graphicFrameMk id="14" creationId="{CEC6DA80-0404-4CED-A682-9D41A16B341E}"/>
          </ac:graphicFrameMkLst>
        </pc:graphicFrameChg>
      </pc:sldChg>
      <pc:sldChg chg="del">
        <pc:chgData name="Snigdha Sangam" userId="4d557459f9cf21a7" providerId="LiveId" clId="{15499419-D6A9-4E9C-B723-090CA86E0089}" dt="2023-03-30T05:24:51.512" v="1466" actId="2696"/>
        <pc:sldMkLst>
          <pc:docMk/>
          <pc:sldMk cId="3124766000" sldId="304"/>
        </pc:sldMkLst>
      </pc:sldChg>
      <pc:sldChg chg="del">
        <pc:chgData name="Snigdha Sangam" userId="4d557459f9cf21a7" providerId="LiveId" clId="{15499419-D6A9-4E9C-B723-090CA86E0089}" dt="2023-03-30T05:24:47.592" v="1465" actId="2696"/>
        <pc:sldMkLst>
          <pc:docMk/>
          <pc:sldMk cId="1403455250" sldId="305"/>
        </pc:sldMkLst>
      </pc:sldChg>
      <pc:sldChg chg="modSp mod modTransition">
        <pc:chgData name="Snigdha Sangam" userId="4d557459f9cf21a7" providerId="LiveId" clId="{15499419-D6A9-4E9C-B723-090CA86E0089}" dt="2023-03-30T06:08:19.835" v="1807"/>
        <pc:sldMkLst>
          <pc:docMk/>
          <pc:sldMk cId="114769864" sldId="306"/>
        </pc:sldMkLst>
        <pc:spChg chg="mod">
          <ac:chgData name="Snigdha Sangam" userId="4d557459f9cf21a7" providerId="LiveId" clId="{15499419-D6A9-4E9C-B723-090CA86E0089}" dt="2023-03-28T13:01:25.590" v="1" actId="1076"/>
          <ac:spMkLst>
            <pc:docMk/>
            <pc:sldMk cId="114769864" sldId="306"/>
            <ac:spMk id="2" creationId="{C3A9968B-2619-4F71-AB00-4C493E120805}"/>
          </ac:spMkLst>
        </pc:spChg>
        <pc:spChg chg="mod">
          <ac:chgData name="Snigdha Sangam" userId="4d557459f9cf21a7" providerId="LiveId" clId="{15499419-D6A9-4E9C-B723-090CA86E0089}" dt="2023-03-28T13:01:42.666" v="5" actId="1076"/>
          <ac:spMkLst>
            <pc:docMk/>
            <pc:sldMk cId="114769864" sldId="306"/>
            <ac:spMk id="3" creationId="{A5F14073-9F68-4B7E-A576-26899D58C7A9}"/>
          </ac:spMkLst>
        </pc:spChg>
      </pc:sldChg>
      <pc:sldChg chg="addSp delSp modSp mod modTransition">
        <pc:chgData name="Snigdha Sangam" userId="4d557459f9cf21a7" providerId="LiveId" clId="{15499419-D6A9-4E9C-B723-090CA86E0089}" dt="2023-03-30T06:11:06.974" v="1819"/>
        <pc:sldMkLst>
          <pc:docMk/>
          <pc:sldMk cId="1613598062" sldId="307"/>
        </pc:sldMkLst>
        <pc:spChg chg="mod">
          <ac:chgData name="Snigdha Sangam" userId="4d557459f9cf21a7" providerId="LiveId" clId="{15499419-D6A9-4E9C-B723-090CA86E0089}" dt="2023-03-28T13:02:47.190" v="17" actId="1076"/>
          <ac:spMkLst>
            <pc:docMk/>
            <pc:sldMk cId="1613598062" sldId="307"/>
            <ac:spMk id="3" creationId="{1DDBBC93-70DF-4E4E-98E3-08124185AB18}"/>
          </ac:spMkLst>
        </pc:spChg>
        <pc:spChg chg="mod">
          <ac:chgData name="Snigdha Sangam" userId="4d557459f9cf21a7" providerId="LiveId" clId="{15499419-D6A9-4E9C-B723-090CA86E0089}" dt="2023-03-30T06:02:27.477" v="1759" actId="27636"/>
          <ac:spMkLst>
            <pc:docMk/>
            <pc:sldMk cId="1613598062" sldId="307"/>
            <ac:spMk id="4" creationId="{65DE74E9-AA78-46C1-845A-0B72FA8AF35E}"/>
          </ac:spMkLst>
        </pc:spChg>
        <pc:spChg chg="add del mod">
          <ac:chgData name="Snigdha Sangam" userId="4d557459f9cf21a7" providerId="LiveId" clId="{15499419-D6A9-4E9C-B723-090CA86E0089}" dt="2023-03-28T13:02:15.052" v="7" actId="478"/>
          <ac:spMkLst>
            <pc:docMk/>
            <pc:sldMk cId="1613598062" sldId="307"/>
            <ac:spMk id="5" creationId="{6FBD34C8-059A-7B27-C23C-BE744F9B3876}"/>
          </ac:spMkLst>
        </pc:spChg>
        <pc:spChg chg="del mod">
          <ac:chgData name="Snigdha Sangam" userId="4d557459f9cf21a7" providerId="LiveId" clId="{15499419-D6A9-4E9C-B723-090CA86E0089}" dt="2023-03-28T13:02:23.530" v="11" actId="478"/>
          <ac:spMkLst>
            <pc:docMk/>
            <pc:sldMk cId="1613598062" sldId="307"/>
            <ac:spMk id="7" creationId="{05C25F72-F9A7-42F9-9720-0801ED77D4D1}"/>
          </ac:spMkLst>
        </pc:spChg>
        <pc:spChg chg="del mod">
          <ac:chgData name="Snigdha Sangam" userId="4d557459f9cf21a7" providerId="LiveId" clId="{15499419-D6A9-4E9C-B723-090CA86E0089}" dt="2023-03-28T13:02:19.660" v="9" actId="478"/>
          <ac:spMkLst>
            <pc:docMk/>
            <pc:sldMk cId="1613598062" sldId="307"/>
            <ac:spMk id="8" creationId="{AEEDFC2F-FF0A-4EC9-A0BB-0AA2B1E6BA4A}"/>
          </ac:spMkLst>
        </pc:spChg>
        <pc:spChg chg="del mod">
          <ac:chgData name="Snigdha Sangam" userId="4d557459f9cf21a7" providerId="LiveId" clId="{15499419-D6A9-4E9C-B723-090CA86E0089}" dt="2023-03-28T13:02:28.866" v="13" actId="478"/>
          <ac:spMkLst>
            <pc:docMk/>
            <pc:sldMk cId="1613598062" sldId="307"/>
            <ac:spMk id="9" creationId="{6DCF8D89-56D9-4E2B-9838-07DFB6E9D2BB}"/>
          </ac:spMkLst>
        </pc:spChg>
        <pc:picChg chg="del">
          <ac:chgData name="Snigdha Sangam" userId="4d557459f9cf21a7" providerId="LiveId" clId="{15499419-D6A9-4E9C-B723-090CA86E0089}" dt="2023-03-28T13:02:13.196" v="6" actId="478"/>
          <ac:picMkLst>
            <pc:docMk/>
            <pc:sldMk cId="1613598062" sldId="307"/>
            <ac:picMk id="6" creationId="{4642631A-6ABE-41EA-A308-9CF1230F1421}"/>
          </ac:picMkLst>
        </pc:picChg>
      </pc:sldChg>
      <pc:sldChg chg="addSp delSp modSp mod modTransition">
        <pc:chgData name="Snigdha Sangam" userId="4d557459f9cf21a7" providerId="LiveId" clId="{15499419-D6A9-4E9C-B723-090CA86E0089}" dt="2023-03-30T06:09:13.205" v="1813"/>
        <pc:sldMkLst>
          <pc:docMk/>
          <pc:sldMk cId="365334912" sldId="308"/>
        </pc:sldMkLst>
        <pc:spChg chg="mod">
          <ac:chgData name="Snigdha Sangam" userId="4d557459f9cf21a7" providerId="LiveId" clId="{15499419-D6A9-4E9C-B723-090CA86E0089}" dt="2023-03-29T16:17:03.179" v="594" actId="1076"/>
          <ac:spMkLst>
            <pc:docMk/>
            <pc:sldMk cId="365334912" sldId="308"/>
            <ac:spMk id="3" creationId="{0115FF41-AFA4-4D25-AB42-AB034F4B4FEC}"/>
          </ac:spMkLst>
        </pc:spChg>
        <pc:spChg chg="mod">
          <ac:chgData name="Snigdha Sangam" userId="4d557459f9cf21a7" providerId="LiveId" clId="{15499419-D6A9-4E9C-B723-090CA86E0089}" dt="2023-03-29T13:29:11.030" v="327" actId="1076"/>
          <ac:spMkLst>
            <pc:docMk/>
            <pc:sldMk cId="365334912" sldId="308"/>
            <ac:spMk id="4" creationId="{B0881FA9-F3B0-4912-B0E1-352094195C30}"/>
          </ac:spMkLst>
        </pc:spChg>
        <pc:spChg chg="add del mod">
          <ac:chgData name="Snigdha Sangam" userId="4d557459f9cf21a7" providerId="LiveId" clId="{15499419-D6A9-4E9C-B723-090CA86E0089}" dt="2023-03-29T13:28:49.461" v="324" actId="931"/>
          <ac:spMkLst>
            <pc:docMk/>
            <pc:sldMk cId="365334912" sldId="308"/>
            <ac:spMk id="5" creationId="{90C57AC4-A07C-7E64-92E5-7F109E0DFAD6}"/>
          </ac:spMkLst>
        </pc:spChg>
        <pc:spChg chg="del mod">
          <ac:chgData name="Snigdha Sangam" userId="4d557459f9cf21a7" providerId="LiveId" clId="{15499419-D6A9-4E9C-B723-090CA86E0089}" dt="2023-03-29T13:24:14.631" v="320" actId="478"/>
          <ac:spMkLst>
            <pc:docMk/>
            <pc:sldMk cId="365334912" sldId="308"/>
            <ac:spMk id="9" creationId="{D45C472E-4078-40A0-83A2-652E8356EDCB}"/>
          </ac:spMkLst>
        </pc:spChg>
        <pc:spChg chg="del mod">
          <ac:chgData name="Snigdha Sangam" userId="4d557459f9cf21a7" providerId="LiveId" clId="{15499419-D6A9-4E9C-B723-090CA86E0089}" dt="2023-03-29T13:24:18.739" v="322" actId="478"/>
          <ac:spMkLst>
            <pc:docMk/>
            <pc:sldMk cId="365334912" sldId="308"/>
            <ac:spMk id="10" creationId="{A8C7C3A0-5E78-49C8-B8D4-F3DF62B2BC93}"/>
          </ac:spMkLst>
        </pc:spChg>
        <pc:spChg chg="del mod">
          <ac:chgData name="Snigdha Sangam" userId="4d557459f9cf21a7" providerId="LiveId" clId="{15499419-D6A9-4E9C-B723-090CA86E0089}" dt="2023-03-29T13:29:05.009" v="326" actId="478"/>
          <ac:spMkLst>
            <pc:docMk/>
            <pc:sldMk cId="365334912" sldId="308"/>
            <ac:spMk id="11" creationId="{56AE2454-CE9A-4A6B-AB5A-349E0D967654}"/>
          </ac:spMkLst>
        </pc:spChg>
        <pc:picChg chg="add mod">
          <ac:chgData name="Snigdha Sangam" userId="4d557459f9cf21a7" providerId="LiveId" clId="{15499419-D6A9-4E9C-B723-090CA86E0089}" dt="2023-03-29T13:28:49.461" v="324" actId="931"/>
          <ac:picMkLst>
            <pc:docMk/>
            <pc:sldMk cId="365334912" sldId="308"/>
            <ac:picMk id="7" creationId="{9B2959CA-105D-AA8E-FB1F-1A69561439EB}"/>
          </ac:picMkLst>
        </pc:picChg>
        <pc:picChg chg="del">
          <ac:chgData name="Snigdha Sangam" userId="4d557459f9cf21a7" providerId="LiveId" clId="{15499419-D6A9-4E9C-B723-090CA86E0089}" dt="2023-03-29T13:28:19.380" v="323" actId="478"/>
          <ac:picMkLst>
            <pc:docMk/>
            <pc:sldMk cId="365334912" sldId="308"/>
            <ac:picMk id="8" creationId="{B53D1AAB-32B2-4F04-828F-AB1C758AF004}"/>
          </ac:picMkLst>
        </pc:picChg>
      </pc:sldChg>
      <pc:sldChg chg="addSp delSp modSp mod modTransition">
        <pc:chgData name="Snigdha Sangam" userId="4d557459f9cf21a7" providerId="LiveId" clId="{15499419-D6A9-4E9C-B723-090CA86E0089}" dt="2023-03-30T03:20:12.877" v="714" actId="20577"/>
        <pc:sldMkLst>
          <pc:docMk/>
          <pc:sldMk cId="2227882511" sldId="309"/>
        </pc:sldMkLst>
        <pc:spChg chg="mod">
          <ac:chgData name="Snigdha Sangam" userId="4d557459f9cf21a7" providerId="LiveId" clId="{15499419-D6A9-4E9C-B723-090CA86E0089}" dt="2023-03-29T14:31:38.006" v="569" actId="1076"/>
          <ac:spMkLst>
            <pc:docMk/>
            <pc:sldMk cId="2227882511" sldId="309"/>
            <ac:spMk id="2" creationId="{C5F2FB0B-15EC-453B-BC9B-69AD35DDCEA3}"/>
          </ac:spMkLst>
        </pc:spChg>
        <pc:spChg chg="mod">
          <ac:chgData name="Snigdha Sangam" userId="4d557459f9cf21a7" providerId="LiveId" clId="{15499419-D6A9-4E9C-B723-090CA86E0089}" dt="2023-03-30T03:20:12.877" v="714" actId="20577"/>
          <ac:spMkLst>
            <pc:docMk/>
            <pc:sldMk cId="2227882511" sldId="309"/>
            <ac:spMk id="3" creationId="{05408798-0DB3-46BF-880E-7BB904D700F6}"/>
          </ac:spMkLst>
        </pc:spChg>
        <pc:picChg chg="add del mod">
          <ac:chgData name="Snigdha Sangam" userId="4d557459f9cf21a7" providerId="LiveId" clId="{15499419-D6A9-4E9C-B723-090CA86E0089}" dt="2023-03-29T16:16:01.333" v="591" actId="478"/>
          <ac:picMkLst>
            <pc:docMk/>
            <pc:sldMk cId="2227882511" sldId="309"/>
            <ac:picMk id="4" creationId="{79AAF2AC-11B6-645E-F688-066CC3305362}"/>
          </ac:picMkLst>
        </pc:picChg>
      </pc:sldChg>
      <pc:sldChg chg="del">
        <pc:chgData name="Snigdha Sangam" userId="4d557459f9cf21a7" providerId="LiveId" clId="{15499419-D6A9-4E9C-B723-090CA86E0089}" dt="2023-03-30T05:27:43.557" v="1506" actId="2696"/>
        <pc:sldMkLst>
          <pc:docMk/>
          <pc:sldMk cId="3561473475" sldId="310"/>
        </pc:sldMkLst>
      </pc:sldChg>
      <pc:sldChg chg="del">
        <pc:chgData name="Snigdha Sangam" userId="4d557459f9cf21a7" providerId="LiveId" clId="{15499419-D6A9-4E9C-B723-090CA86E0089}" dt="2023-03-30T05:24:42.796" v="1464" actId="2696"/>
        <pc:sldMkLst>
          <pc:docMk/>
          <pc:sldMk cId="3584772686" sldId="311"/>
        </pc:sldMkLst>
      </pc:sldChg>
      <pc:sldChg chg="del">
        <pc:chgData name="Snigdha Sangam" userId="4d557459f9cf21a7" providerId="LiveId" clId="{15499419-D6A9-4E9C-B723-090CA86E0089}" dt="2023-03-30T05:24:32.989" v="1463" actId="2696"/>
        <pc:sldMkLst>
          <pc:docMk/>
          <pc:sldMk cId="927313156" sldId="312"/>
        </pc:sldMkLst>
      </pc:sldChg>
      <pc:sldChg chg="del">
        <pc:chgData name="Snigdha Sangam" userId="4d557459f9cf21a7" providerId="LiveId" clId="{15499419-D6A9-4E9C-B723-090CA86E0089}" dt="2023-03-30T05:27:39.937" v="1505" actId="2696"/>
        <pc:sldMkLst>
          <pc:docMk/>
          <pc:sldMk cId="2270028676" sldId="313"/>
        </pc:sldMkLst>
      </pc:sldChg>
      <pc:sldChg chg="addSp delSp modSp new mod modTransition delAnim modAnim">
        <pc:chgData name="Snigdha Sangam" userId="4d557459f9cf21a7" providerId="LiveId" clId="{15499419-D6A9-4E9C-B723-090CA86E0089}" dt="2023-03-30T06:23:17.306" v="1841"/>
        <pc:sldMkLst>
          <pc:docMk/>
          <pc:sldMk cId="3769465835" sldId="314"/>
        </pc:sldMkLst>
        <pc:spChg chg="del">
          <ac:chgData name="Snigdha Sangam" userId="4d557459f9cf21a7" providerId="LiveId" clId="{15499419-D6A9-4E9C-B723-090CA86E0089}" dt="2023-03-29T13:33:47.891" v="351" actId="478"/>
          <ac:spMkLst>
            <pc:docMk/>
            <pc:sldMk cId="3769465835" sldId="314"/>
            <ac:spMk id="2" creationId="{35D530DC-3547-1163-73C1-99925A6B1174}"/>
          </ac:spMkLst>
        </pc:spChg>
        <pc:spChg chg="add del mod">
          <ac:chgData name="Snigdha Sangam" userId="4d557459f9cf21a7" providerId="LiveId" clId="{15499419-D6A9-4E9C-B723-090CA86E0089}" dt="2023-03-29T13:58:58.330" v="367"/>
          <ac:spMkLst>
            <pc:docMk/>
            <pc:sldMk cId="3769465835" sldId="314"/>
            <ac:spMk id="2" creationId="{FF01D99D-F28F-7845-D4BE-EA146F40F2C4}"/>
          </ac:spMkLst>
        </pc:spChg>
        <pc:spChg chg="add mod">
          <ac:chgData name="Snigdha Sangam" userId="4d557459f9cf21a7" providerId="LiveId" clId="{15499419-D6A9-4E9C-B723-090CA86E0089}" dt="2023-03-29T14:32:56.706" v="575" actId="14100"/>
          <ac:spMkLst>
            <pc:docMk/>
            <pc:sldMk cId="3769465835" sldId="314"/>
            <ac:spMk id="3" creationId="{872D72D6-1548-DC98-BC97-6043680F67AB}"/>
          </ac:spMkLst>
        </pc:spChg>
        <pc:spChg chg="del mod">
          <ac:chgData name="Snigdha Sangam" userId="4d557459f9cf21a7" providerId="LiveId" clId="{15499419-D6A9-4E9C-B723-090CA86E0089}" dt="2023-03-29T13:33:51.194" v="353" actId="478"/>
          <ac:spMkLst>
            <pc:docMk/>
            <pc:sldMk cId="3769465835" sldId="314"/>
            <ac:spMk id="3" creationId="{BF418240-B6F1-DF8B-EFEE-B141EFB4D5C2}"/>
          </ac:spMkLst>
        </pc:spChg>
        <pc:spChg chg="del">
          <ac:chgData name="Snigdha Sangam" userId="4d557459f9cf21a7" providerId="LiveId" clId="{15499419-D6A9-4E9C-B723-090CA86E0089}" dt="2023-03-29T13:33:54.412" v="354" actId="478"/>
          <ac:spMkLst>
            <pc:docMk/>
            <pc:sldMk cId="3769465835" sldId="314"/>
            <ac:spMk id="4" creationId="{7F9BC113-7DE9-AA7C-0B39-75B8C4349877}"/>
          </ac:spMkLst>
        </pc:spChg>
        <pc:spChg chg="add mod">
          <ac:chgData name="Snigdha Sangam" userId="4d557459f9cf21a7" providerId="LiveId" clId="{15499419-D6A9-4E9C-B723-090CA86E0089}" dt="2023-03-29T14:33:47.933" v="582" actId="12"/>
          <ac:spMkLst>
            <pc:docMk/>
            <pc:sldMk cId="3769465835" sldId="314"/>
            <ac:spMk id="6" creationId="{C99D6FDC-925A-E362-7B49-AD0E9AB1AF2A}"/>
          </ac:spMkLst>
        </pc:spChg>
        <pc:spChg chg="add mod">
          <ac:chgData name="Snigdha Sangam" userId="4d557459f9cf21a7" providerId="LiveId" clId="{15499419-D6A9-4E9C-B723-090CA86E0089}" dt="2023-03-29T14:34:21.054" v="583" actId="14100"/>
          <ac:spMkLst>
            <pc:docMk/>
            <pc:sldMk cId="3769465835" sldId="314"/>
            <ac:spMk id="7" creationId="{5E41FABD-AF78-14B6-204E-41FF42FFDDF8}"/>
          </ac:spMkLst>
        </pc:spChg>
        <pc:spChg chg="add mod">
          <ac:chgData name="Snigdha Sangam" userId="4d557459f9cf21a7" providerId="LiveId" clId="{15499419-D6A9-4E9C-B723-090CA86E0089}" dt="2023-03-29T14:33:24.426" v="580" actId="12"/>
          <ac:spMkLst>
            <pc:docMk/>
            <pc:sldMk cId="3769465835" sldId="314"/>
            <ac:spMk id="8" creationId="{6CE112CD-95E8-B969-8F20-DFC12DE95912}"/>
          </ac:spMkLst>
        </pc:spChg>
        <pc:picChg chg="add mod">
          <ac:chgData name="Snigdha Sangam" userId="4d557459f9cf21a7" providerId="LiveId" clId="{15499419-D6A9-4E9C-B723-090CA86E0089}" dt="2023-03-29T14:31:30.603" v="568" actId="1076"/>
          <ac:picMkLst>
            <pc:docMk/>
            <pc:sldMk cId="3769465835" sldId="314"/>
            <ac:picMk id="4" creationId="{B1AAB4BA-E589-F173-1FA1-16633CF9A079}"/>
          </ac:picMkLst>
        </pc:picChg>
        <pc:picChg chg="add del mod">
          <ac:chgData name="Snigdha Sangam" userId="4d557459f9cf21a7" providerId="LiveId" clId="{15499419-D6A9-4E9C-B723-090CA86E0089}" dt="2023-03-29T13:58:01.314" v="360" actId="478"/>
          <ac:picMkLst>
            <pc:docMk/>
            <pc:sldMk cId="3769465835" sldId="314"/>
            <ac:picMk id="5" creationId="{C424F9C8-702B-8DB8-5A54-23DD2155F8B4}"/>
          </ac:picMkLst>
        </pc:picChg>
        <pc:picChg chg="add del mod">
          <ac:chgData name="Snigdha Sangam" userId="4d557459f9cf21a7" providerId="LiveId" clId="{15499419-D6A9-4E9C-B723-090CA86E0089}" dt="2023-03-29T14:04:48.725" v="383" actId="21"/>
          <ac:picMkLst>
            <pc:docMk/>
            <pc:sldMk cId="3769465835" sldId="314"/>
            <ac:picMk id="1026" creationId="{7B2C4F8E-3215-9287-C5D1-3CE4F5942BFC}"/>
          </ac:picMkLst>
        </pc:picChg>
      </pc:sldChg>
      <pc:sldChg chg="addSp delSp modSp new mod modTransition">
        <pc:chgData name="Snigdha Sangam" userId="4d557459f9cf21a7" providerId="LiveId" clId="{15499419-D6A9-4E9C-B723-090CA86E0089}" dt="2023-03-30T06:11:46.325" v="1821"/>
        <pc:sldMkLst>
          <pc:docMk/>
          <pc:sldMk cId="2560241658" sldId="315"/>
        </pc:sldMkLst>
        <pc:spChg chg="del mod">
          <ac:chgData name="Snigdha Sangam" userId="4d557459f9cf21a7" providerId="LiveId" clId="{15499419-D6A9-4E9C-B723-090CA86E0089}" dt="2023-03-29T17:34:11.863" v="699" actId="478"/>
          <ac:spMkLst>
            <pc:docMk/>
            <pc:sldMk cId="2560241658" sldId="315"/>
            <ac:spMk id="2" creationId="{C1B6415E-E06F-889F-06F6-CE2970C9598F}"/>
          </ac:spMkLst>
        </pc:spChg>
        <pc:spChg chg="del mod">
          <ac:chgData name="Snigdha Sangam" userId="4d557459f9cf21a7" providerId="LiveId" clId="{15499419-D6A9-4E9C-B723-090CA86E0089}" dt="2023-03-29T17:34:15.780" v="701" actId="478"/>
          <ac:spMkLst>
            <pc:docMk/>
            <pc:sldMk cId="2560241658" sldId="315"/>
            <ac:spMk id="3" creationId="{7483AB11-5604-1C12-B004-081FAC73B5EF}"/>
          </ac:spMkLst>
        </pc:spChg>
        <pc:spChg chg="del mod">
          <ac:chgData name="Snigdha Sangam" userId="4d557459f9cf21a7" providerId="LiveId" clId="{15499419-D6A9-4E9C-B723-090CA86E0089}" dt="2023-03-29T17:34:20.767" v="703" actId="478"/>
          <ac:spMkLst>
            <pc:docMk/>
            <pc:sldMk cId="2560241658" sldId="315"/>
            <ac:spMk id="4" creationId="{C3D750DB-5F32-59A7-595F-A3802D70A5C0}"/>
          </ac:spMkLst>
        </pc:spChg>
        <pc:spChg chg="add del mod">
          <ac:chgData name="Snigdha Sangam" userId="4d557459f9cf21a7" providerId="LiveId" clId="{15499419-D6A9-4E9C-B723-090CA86E0089}" dt="2023-03-29T16:25:25.672" v="609" actId="478"/>
          <ac:spMkLst>
            <pc:docMk/>
            <pc:sldMk cId="2560241658" sldId="315"/>
            <ac:spMk id="8" creationId="{95E95EDF-AAE6-A7B4-C7F7-E6B901FEB997}"/>
          </ac:spMkLst>
        </pc:spChg>
        <pc:spChg chg="add mod">
          <ac:chgData name="Snigdha Sangam" userId="4d557459f9cf21a7" providerId="LiveId" clId="{15499419-D6A9-4E9C-B723-090CA86E0089}" dt="2023-03-29T16:26:28.469" v="622" actId="14100"/>
          <ac:spMkLst>
            <pc:docMk/>
            <pc:sldMk cId="2560241658" sldId="315"/>
            <ac:spMk id="9" creationId="{1D3F7FA1-4B25-4785-869A-8A5BBEFD0AD8}"/>
          </ac:spMkLst>
        </pc:spChg>
        <pc:spChg chg="add mod">
          <ac:chgData name="Snigdha Sangam" userId="4d557459f9cf21a7" providerId="LiveId" clId="{15499419-D6A9-4E9C-B723-090CA86E0089}" dt="2023-03-30T03:38:15.295" v="818" actId="207"/>
          <ac:spMkLst>
            <pc:docMk/>
            <pc:sldMk cId="2560241658" sldId="315"/>
            <ac:spMk id="10" creationId="{2188F648-DF7C-2335-AE29-FDCB016A0C50}"/>
          </ac:spMkLst>
        </pc:spChg>
        <pc:spChg chg="add mod">
          <ac:chgData name="Snigdha Sangam" userId="4d557459f9cf21a7" providerId="LiveId" clId="{15499419-D6A9-4E9C-B723-090CA86E0089}" dt="2023-03-29T16:31:56.789" v="687" actId="1076"/>
          <ac:spMkLst>
            <pc:docMk/>
            <pc:sldMk cId="2560241658" sldId="315"/>
            <ac:spMk id="11" creationId="{82E82A75-CDFC-D19B-BF53-53C218EB9A89}"/>
          </ac:spMkLst>
        </pc:spChg>
        <pc:spChg chg="add mod">
          <ac:chgData name="Snigdha Sangam" userId="4d557459f9cf21a7" providerId="LiveId" clId="{15499419-D6A9-4E9C-B723-090CA86E0089}" dt="2023-03-30T03:39:28.325" v="820" actId="207"/>
          <ac:spMkLst>
            <pc:docMk/>
            <pc:sldMk cId="2560241658" sldId="315"/>
            <ac:spMk id="12" creationId="{EB81E1C0-D922-D4F5-8840-791A668C2CF3}"/>
          </ac:spMkLst>
        </pc:spChg>
        <pc:picChg chg="add del mod">
          <ac:chgData name="Snigdha Sangam" userId="4d557459f9cf21a7" providerId="LiveId" clId="{15499419-D6A9-4E9C-B723-090CA86E0089}" dt="2023-03-29T16:24:31.629" v="600" actId="478"/>
          <ac:picMkLst>
            <pc:docMk/>
            <pc:sldMk cId="2560241658" sldId="315"/>
            <ac:picMk id="5" creationId="{A1A902C1-1C79-52A2-1C46-D93286A8211F}"/>
          </ac:picMkLst>
        </pc:picChg>
        <pc:picChg chg="add mod">
          <ac:chgData name="Snigdha Sangam" userId="4d557459f9cf21a7" providerId="LiveId" clId="{15499419-D6A9-4E9C-B723-090CA86E0089}" dt="2023-03-29T16:32:38.424" v="695" actId="1076"/>
          <ac:picMkLst>
            <pc:docMk/>
            <pc:sldMk cId="2560241658" sldId="315"/>
            <ac:picMk id="7" creationId="{5A118B09-8DD3-808D-DE85-FDC17C9D548B}"/>
          </ac:picMkLst>
        </pc:picChg>
        <pc:picChg chg="add del">
          <ac:chgData name="Snigdha Sangam" userId="4d557459f9cf21a7" providerId="LiveId" clId="{15499419-D6A9-4E9C-B723-090CA86E0089}" dt="2023-03-29T16:25:25.672" v="609" actId="478"/>
          <ac:picMkLst>
            <pc:docMk/>
            <pc:sldMk cId="2560241658" sldId="315"/>
            <ac:picMk id="1026" creationId="{3B5AF270-F682-7A7E-8C93-EA1F19CCF009}"/>
          </ac:picMkLst>
        </pc:picChg>
      </pc:sldChg>
      <pc:sldChg chg="addSp delSp modSp new mod modTransition">
        <pc:chgData name="Snigdha Sangam" userId="4d557459f9cf21a7" providerId="LiveId" clId="{15499419-D6A9-4E9C-B723-090CA86E0089}" dt="2023-03-30T03:40:02.676" v="824"/>
        <pc:sldMkLst>
          <pc:docMk/>
          <pc:sldMk cId="3067781442" sldId="316"/>
        </pc:sldMkLst>
        <pc:spChg chg="del">
          <ac:chgData name="Snigdha Sangam" userId="4d557459f9cf21a7" providerId="LiveId" clId="{15499419-D6A9-4E9C-B723-090CA86E0089}" dt="2023-03-30T03:10:44.730" v="705" actId="478"/>
          <ac:spMkLst>
            <pc:docMk/>
            <pc:sldMk cId="3067781442" sldId="316"/>
            <ac:spMk id="2" creationId="{2F35062A-612B-A58B-ED4C-DC2A42F3D387}"/>
          </ac:spMkLst>
        </pc:spChg>
        <pc:spChg chg="del mod">
          <ac:chgData name="Snigdha Sangam" userId="4d557459f9cf21a7" providerId="LiveId" clId="{15499419-D6A9-4E9C-B723-090CA86E0089}" dt="2023-03-30T03:10:48.005" v="707" actId="478"/>
          <ac:spMkLst>
            <pc:docMk/>
            <pc:sldMk cId="3067781442" sldId="316"/>
            <ac:spMk id="3" creationId="{7ACDCAD9-981A-BBF4-72DF-4B620A2E141A}"/>
          </ac:spMkLst>
        </pc:spChg>
        <pc:spChg chg="del mod">
          <ac:chgData name="Snigdha Sangam" userId="4d557459f9cf21a7" providerId="LiveId" clId="{15499419-D6A9-4E9C-B723-090CA86E0089}" dt="2023-03-30T03:10:51.982" v="709" actId="478"/>
          <ac:spMkLst>
            <pc:docMk/>
            <pc:sldMk cId="3067781442" sldId="316"/>
            <ac:spMk id="4" creationId="{9A7F2DFB-0035-5C6C-199E-7BECDE78431B}"/>
          </ac:spMkLst>
        </pc:spChg>
        <pc:spChg chg="add mod">
          <ac:chgData name="Snigdha Sangam" userId="4d557459f9cf21a7" providerId="LiveId" clId="{15499419-D6A9-4E9C-B723-090CA86E0089}" dt="2023-03-30T03:30:18.737" v="752" actId="1076"/>
          <ac:spMkLst>
            <pc:docMk/>
            <pc:sldMk cId="3067781442" sldId="316"/>
            <ac:spMk id="6" creationId="{C5940EE2-3E03-4BF0-BC36-17530371D51E}"/>
          </ac:spMkLst>
        </pc:spChg>
        <pc:spChg chg="add mod">
          <ac:chgData name="Snigdha Sangam" userId="4d557459f9cf21a7" providerId="LiveId" clId="{15499419-D6A9-4E9C-B723-090CA86E0089}" dt="2023-03-30T03:36:41.402" v="812" actId="1076"/>
          <ac:spMkLst>
            <pc:docMk/>
            <pc:sldMk cId="3067781442" sldId="316"/>
            <ac:spMk id="8" creationId="{114B06CB-6099-9A72-D60F-A7E766245FA7}"/>
          </ac:spMkLst>
        </pc:spChg>
        <pc:spChg chg="add mod">
          <ac:chgData name="Snigdha Sangam" userId="4d557459f9cf21a7" providerId="LiveId" clId="{15499419-D6A9-4E9C-B723-090CA86E0089}" dt="2023-03-30T03:37:04.998" v="816" actId="255"/>
          <ac:spMkLst>
            <pc:docMk/>
            <pc:sldMk cId="3067781442" sldId="316"/>
            <ac:spMk id="10" creationId="{3AA40EBD-48A1-AFA0-0DD5-8236FF3059FC}"/>
          </ac:spMkLst>
        </pc:spChg>
        <pc:spChg chg="add mod">
          <ac:chgData name="Snigdha Sangam" userId="4d557459f9cf21a7" providerId="LiveId" clId="{15499419-D6A9-4E9C-B723-090CA86E0089}" dt="2023-03-30T03:35:27.386" v="801" actId="14100"/>
          <ac:spMkLst>
            <pc:docMk/>
            <pc:sldMk cId="3067781442" sldId="316"/>
            <ac:spMk id="12" creationId="{2457297B-EE12-5A3D-6FE7-24E936A5FE88}"/>
          </ac:spMkLst>
        </pc:spChg>
        <pc:picChg chg="add mod">
          <ac:chgData name="Snigdha Sangam" userId="4d557459f9cf21a7" providerId="LiveId" clId="{15499419-D6A9-4E9C-B723-090CA86E0089}" dt="2023-03-30T03:34:16.795" v="766" actId="1076"/>
          <ac:picMkLst>
            <pc:docMk/>
            <pc:sldMk cId="3067781442" sldId="316"/>
            <ac:picMk id="1026" creationId="{B9D7910E-5F84-D9DB-CFA6-96C6EE165B10}"/>
          </ac:picMkLst>
        </pc:picChg>
      </pc:sldChg>
      <pc:sldChg chg="modSp new mod modTransition">
        <pc:chgData name="Snigdha Sangam" userId="4d557459f9cf21a7" providerId="LiveId" clId="{15499419-D6A9-4E9C-B723-090CA86E0089}" dt="2023-03-30T06:21:23.933" v="1834"/>
        <pc:sldMkLst>
          <pc:docMk/>
          <pc:sldMk cId="1230767275" sldId="317"/>
        </pc:sldMkLst>
        <pc:spChg chg="mod">
          <ac:chgData name="Snigdha Sangam" userId="4d557459f9cf21a7" providerId="LiveId" clId="{15499419-D6A9-4E9C-B723-090CA86E0089}" dt="2023-03-30T03:21:56.115" v="738" actId="1076"/>
          <ac:spMkLst>
            <pc:docMk/>
            <pc:sldMk cId="1230767275" sldId="317"/>
            <ac:spMk id="2" creationId="{3DD48737-5BCF-9149-AE79-61198C468EC5}"/>
          </ac:spMkLst>
        </pc:spChg>
        <pc:spChg chg="mod">
          <ac:chgData name="Snigdha Sangam" userId="4d557459f9cf21a7" providerId="LiveId" clId="{15499419-D6A9-4E9C-B723-090CA86E0089}" dt="2023-03-30T03:22:00.702" v="739" actId="1076"/>
          <ac:spMkLst>
            <pc:docMk/>
            <pc:sldMk cId="1230767275" sldId="317"/>
            <ac:spMk id="3" creationId="{049FF61A-C278-749E-30FA-84F64F9ACDE6}"/>
          </ac:spMkLst>
        </pc:spChg>
      </pc:sldChg>
      <pc:sldChg chg="modSp new mod modTransition">
        <pc:chgData name="Snigdha Sangam" userId="4d557459f9cf21a7" providerId="LiveId" clId="{15499419-D6A9-4E9C-B723-090CA86E0089}" dt="2023-03-30T06:12:59.849" v="1822"/>
        <pc:sldMkLst>
          <pc:docMk/>
          <pc:sldMk cId="3279593470" sldId="318"/>
        </pc:sldMkLst>
        <pc:spChg chg="mod">
          <ac:chgData name="Snigdha Sangam" userId="4d557459f9cf21a7" providerId="LiveId" clId="{15499419-D6A9-4E9C-B723-090CA86E0089}" dt="2023-03-30T03:46:30.144" v="860" actId="1076"/>
          <ac:spMkLst>
            <pc:docMk/>
            <pc:sldMk cId="3279593470" sldId="318"/>
            <ac:spMk id="2" creationId="{5CA876E1-5BAE-3C13-E524-0D736E3402BC}"/>
          </ac:spMkLst>
        </pc:spChg>
        <pc:spChg chg="mod">
          <ac:chgData name="Snigdha Sangam" userId="4d557459f9cf21a7" providerId="LiveId" clId="{15499419-D6A9-4E9C-B723-090CA86E0089}" dt="2023-03-30T03:46:49.413" v="865" actId="1076"/>
          <ac:spMkLst>
            <pc:docMk/>
            <pc:sldMk cId="3279593470" sldId="318"/>
            <ac:spMk id="3" creationId="{5BBFB54B-DFD9-6A86-139D-9F5EB1D657B3}"/>
          </ac:spMkLst>
        </pc:spChg>
      </pc:sldChg>
      <pc:sldChg chg="addSp delSp modSp new mod modTransition">
        <pc:chgData name="Snigdha Sangam" userId="4d557459f9cf21a7" providerId="LiveId" clId="{15499419-D6A9-4E9C-B723-090CA86E0089}" dt="2023-03-30T06:05:21.836" v="1788"/>
        <pc:sldMkLst>
          <pc:docMk/>
          <pc:sldMk cId="3513844566" sldId="319"/>
        </pc:sldMkLst>
        <pc:spChg chg="del mod">
          <ac:chgData name="Snigdha Sangam" userId="4d557459f9cf21a7" providerId="LiveId" clId="{15499419-D6A9-4E9C-B723-090CA86E0089}" dt="2023-03-30T03:47:42.687" v="870" actId="478"/>
          <ac:spMkLst>
            <pc:docMk/>
            <pc:sldMk cId="3513844566" sldId="319"/>
            <ac:spMk id="2" creationId="{7B98C65D-045C-EA5F-1064-24556AA8E203}"/>
          </ac:spMkLst>
        </pc:spChg>
        <pc:spChg chg="del mod">
          <ac:chgData name="Snigdha Sangam" userId="4d557459f9cf21a7" providerId="LiveId" clId="{15499419-D6A9-4E9C-B723-090CA86E0089}" dt="2023-03-30T03:47:45.874" v="872" actId="478"/>
          <ac:spMkLst>
            <pc:docMk/>
            <pc:sldMk cId="3513844566" sldId="319"/>
            <ac:spMk id="3" creationId="{DCBE397E-14C0-BE08-0866-BF9457A8512D}"/>
          </ac:spMkLst>
        </pc:spChg>
        <pc:spChg chg="del mod">
          <ac:chgData name="Snigdha Sangam" userId="4d557459f9cf21a7" providerId="LiveId" clId="{15499419-D6A9-4E9C-B723-090CA86E0089}" dt="2023-03-30T03:47:49.375" v="874" actId="478"/>
          <ac:spMkLst>
            <pc:docMk/>
            <pc:sldMk cId="3513844566" sldId="319"/>
            <ac:spMk id="4" creationId="{74412DE8-EE16-0CD5-0E88-453DBDD48445}"/>
          </ac:spMkLst>
        </pc:spChg>
        <pc:spChg chg="add mod">
          <ac:chgData name="Snigdha Sangam" userId="4d557459f9cf21a7" providerId="LiveId" clId="{15499419-D6A9-4E9C-B723-090CA86E0089}" dt="2023-03-30T03:51:54.404" v="899" actId="113"/>
          <ac:spMkLst>
            <pc:docMk/>
            <pc:sldMk cId="3513844566" sldId="319"/>
            <ac:spMk id="6" creationId="{7049AD67-3190-2082-D1BA-E4FF8532CAF7}"/>
          </ac:spMkLst>
        </pc:spChg>
        <pc:spChg chg="add del">
          <ac:chgData name="Snigdha Sangam" userId="4d557459f9cf21a7" providerId="LiveId" clId="{15499419-D6A9-4E9C-B723-090CA86E0089}" dt="2023-03-30T03:48:16.216" v="878"/>
          <ac:spMkLst>
            <pc:docMk/>
            <pc:sldMk cId="3513844566" sldId="319"/>
            <ac:spMk id="7" creationId="{70DCDFA0-4682-3BA6-6B5E-24A53DB5B1E1}"/>
          </ac:spMkLst>
        </pc:spChg>
        <pc:spChg chg="add mod">
          <ac:chgData name="Snigdha Sangam" userId="4d557459f9cf21a7" providerId="LiveId" clId="{15499419-D6A9-4E9C-B723-090CA86E0089}" dt="2023-03-30T03:50:22.939" v="895" actId="120"/>
          <ac:spMkLst>
            <pc:docMk/>
            <pc:sldMk cId="3513844566" sldId="319"/>
            <ac:spMk id="9" creationId="{3C962FD6-A4E3-752B-D2D7-F3B3D6A26331}"/>
          </ac:spMkLst>
        </pc:spChg>
        <pc:spChg chg="add mod">
          <ac:chgData name="Snigdha Sangam" userId="4d557459f9cf21a7" providerId="LiveId" clId="{15499419-D6A9-4E9C-B723-090CA86E0089}" dt="2023-03-30T03:54:35.766" v="938" actId="1076"/>
          <ac:spMkLst>
            <pc:docMk/>
            <pc:sldMk cId="3513844566" sldId="319"/>
            <ac:spMk id="11" creationId="{094DDA2D-A409-0A86-27E3-1285A466F472}"/>
          </ac:spMkLst>
        </pc:spChg>
        <pc:spChg chg="add mod">
          <ac:chgData name="Snigdha Sangam" userId="4d557459f9cf21a7" providerId="LiveId" clId="{15499419-D6A9-4E9C-B723-090CA86E0089}" dt="2023-03-30T03:54:32.896" v="937" actId="1076"/>
          <ac:spMkLst>
            <pc:docMk/>
            <pc:sldMk cId="3513844566" sldId="319"/>
            <ac:spMk id="12" creationId="{4A27B7AA-9E4F-45BB-7D47-E73E45AA806A}"/>
          </ac:spMkLst>
        </pc:spChg>
      </pc:sldChg>
      <pc:sldChg chg="addSp delSp modSp new mod modTransition">
        <pc:chgData name="Snigdha Sangam" userId="4d557459f9cf21a7" providerId="LiveId" clId="{15499419-D6A9-4E9C-B723-090CA86E0089}" dt="2023-03-30T06:22:00.384" v="1835"/>
        <pc:sldMkLst>
          <pc:docMk/>
          <pc:sldMk cId="406493288" sldId="320"/>
        </pc:sldMkLst>
        <pc:spChg chg="del mod">
          <ac:chgData name="Snigdha Sangam" userId="4d557459f9cf21a7" providerId="LiveId" clId="{15499419-D6A9-4E9C-B723-090CA86E0089}" dt="2023-03-30T03:55:26.138" v="943" actId="478"/>
          <ac:spMkLst>
            <pc:docMk/>
            <pc:sldMk cId="406493288" sldId="320"/>
            <ac:spMk id="2" creationId="{2722C551-36A7-4262-F2F9-F07B45BD96E6}"/>
          </ac:spMkLst>
        </pc:spChg>
        <pc:spChg chg="del mod">
          <ac:chgData name="Snigdha Sangam" userId="4d557459f9cf21a7" providerId="LiveId" clId="{15499419-D6A9-4E9C-B723-090CA86E0089}" dt="2023-03-30T03:55:29.068" v="945" actId="478"/>
          <ac:spMkLst>
            <pc:docMk/>
            <pc:sldMk cId="406493288" sldId="320"/>
            <ac:spMk id="3" creationId="{38BFE056-7A22-DB87-0815-A45881BF1CD1}"/>
          </ac:spMkLst>
        </pc:spChg>
        <pc:spChg chg="del mod">
          <ac:chgData name="Snigdha Sangam" userId="4d557459f9cf21a7" providerId="LiveId" clId="{15499419-D6A9-4E9C-B723-090CA86E0089}" dt="2023-03-30T03:55:33.793" v="947" actId="478"/>
          <ac:spMkLst>
            <pc:docMk/>
            <pc:sldMk cId="406493288" sldId="320"/>
            <ac:spMk id="4" creationId="{6BEC88F4-05A5-99A8-CD56-91976DB3F6E6}"/>
          </ac:spMkLst>
        </pc:spChg>
        <pc:spChg chg="add mod">
          <ac:chgData name="Snigdha Sangam" userId="4d557459f9cf21a7" providerId="LiveId" clId="{15499419-D6A9-4E9C-B723-090CA86E0089}" dt="2023-03-30T03:56:24.580" v="959" actId="403"/>
          <ac:spMkLst>
            <pc:docMk/>
            <pc:sldMk cId="406493288" sldId="320"/>
            <ac:spMk id="6" creationId="{BB6D7E88-A9DB-7E1D-3E13-AC27A953A9D6}"/>
          </ac:spMkLst>
        </pc:spChg>
        <pc:spChg chg="add del">
          <ac:chgData name="Snigdha Sangam" userId="4d557459f9cf21a7" providerId="LiveId" clId="{15499419-D6A9-4E9C-B723-090CA86E0089}" dt="2023-03-30T03:55:55.314" v="949"/>
          <ac:spMkLst>
            <pc:docMk/>
            <pc:sldMk cId="406493288" sldId="320"/>
            <ac:spMk id="7" creationId="{43CF2C8B-432D-265B-6822-7B49678BB159}"/>
          </ac:spMkLst>
        </pc:spChg>
        <pc:spChg chg="add mod">
          <ac:chgData name="Snigdha Sangam" userId="4d557459f9cf21a7" providerId="LiveId" clId="{15499419-D6A9-4E9C-B723-090CA86E0089}" dt="2023-03-30T04:06:53.934" v="1034" actId="207"/>
          <ac:spMkLst>
            <pc:docMk/>
            <pc:sldMk cId="406493288" sldId="320"/>
            <ac:spMk id="9" creationId="{4976EC76-6C65-D98B-7412-826CDFC01203}"/>
          </ac:spMkLst>
        </pc:spChg>
        <pc:spChg chg="add del">
          <ac:chgData name="Snigdha Sangam" userId="4d557459f9cf21a7" providerId="LiveId" clId="{15499419-D6A9-4E9C-B723-090CA86E0089}" dt="2023-03-30T03:57:46.602" v="974"/>
          <ac:spMkLst>
            <pc:docMk/>
            <pc:sldMk cId="406493288" sldId="320"/>
            <ac:spMk id="10" creationId="{D7E381C5-41A3-DC85-4E31-E3B6AD2926DC}"/>
          </ac:spMkLst>
        </pc:spChg>
      </pc:sldChg>
      <pc:sldChg chg="addSp delSp modSp new mod modTransition">
        <pc:chgData name="Snigdha Sangam" userId="4d557459f9cf21a7" providerId="LiveId" clId="{15499419-D6A9-4E9C-B723-090CA86E0089}" dt="2023-03-30T06:22:21.564" v="1837"/>
        <pc:sldMkLst>
          <pc:docMk/>
          <pc:sldMk cId="263704449" sldId="321"/>
        </pc:sldMkLst>
        <pc:spChg chg="del mod">
          <ac:chgData name="Snigdha Sangam" userId="4d557459f9cf21a7" providerId="LiveId" clId="{15499419-D6A9-4E9C-B723-090CA86E0089}" dt="2023-03-30T03:57:10.281" v="966" actId="478"/>
          <ac:spMkLst>
            <pc:docMk/>
            <pc:sldMk cId="263704449" sldId="321"/>
            <ac:spMk id="2" creationId="{74C81DAF-BA13-CCE0-9F52-EAE271686179}"/>
          </ac:spMkLst>
        </pc:spChg>
        <pc:spChg chg="del mod">
          <ac:chgData name="Snigdha Sangam" userId="4d557459f9cf21a7" providerId="LiveId" clId="{15499419-D6A9-4E9C-B723-090CA86E0089}" dt="2023-03-30T03:57:13.472" v="968" actId="478"/>
          <ac:spMkLst>
            <pc:docMk/>
            <pc:sldMk cId="263704449" sldId="321"/>
            <ac:spMk id="3" creationId="{0705D75E-D3C2-44BF-E7AD-502EDA440ED1}"/>
          </ac:spMkLst>
        </pc:spChg>
        <pc:spChg chg="del mod">
          <ac:chgData name="Snigdha Sangam" userId="4d557459f9cf21a7" providerId="LiveId" clId="{15499419-D6A9-4E9C-B723-090CA86E0089}" dt="2023-03-30T03:57:16.855" v="970" actId="478"/>
          <ac:spMkLst>
            <pc:docMk/>
            <pc:sldMk cId="263704449" sldId="321"/>
            <ac:spMk id="4" creationId="{353923EF-1954-41E1-EA7D-AB94DFA05AF6}"/>
          </ac:spMkLst>
        </pc:spChg>
        <pc:spChg chg="add mod">
          <ac:chgData name="Snigdha Sangam" userId="4d557459f9cf21a7" providerId="LiveId" clId="{15499419-D6A9-4E9C-B723-090CA86E0089}" dt="2023-03-30T03:59:37.757" v="987" actId="403"/>
          <ac:spMkLst>
            <pc:docMk/>
            <pc:sldMk cId="263704449" sldId="321"/>
            <ac:spMk id="6" creationId="{4E9045E6-EA79-1C01-1945-65FA1C2220C7}"/>
          </ac:spMkLst>
        </pc:spChg>
        <pc:spChg chg="add del">
          <ac:chgData name="Snigdha Sangam" userId="4d557459f9cf21a7" providerId="LiveId" clId="{15499419-D6A9-4E9C-B723-090CA86E0089}" dt="2023-03-30T03:58:59.048" v="980"/>
          <ac:spMkLst>
            <pc:docMk/>
            <pc:sldMk cId="263704449" sldId="321"/>
            <ac:spMk id="7" creationId="{6A7A00C3-4830-DB6E-C611-9658684AAD37}"/>
          </ac:spMkLst>
        </pc:spChg>
        <pc:spChg chg="add mod">
          <ac:chgData name="Snigdha Sangam" userId="4d557459f9cf21a7" providerId="LiveId" clId="{15499419-D6A9-4E9C-B723-090CA86E0089}" dt="2023-03-30T04:07:07.207" v="1036" actId="113"/>
          <ac:spMkLst>
            <pc:docMk/>
            <pc:sldMk cId="263704449" sldId="321"/>
            <ac:spMk id="9" creationId="{DB1341DC-E109-096A-664D-7E2B335971BD}"/>
          </ac:spMkLst>
        </pc:spChg>
        <pc:spChg chg="add mod">
          <ac:chgData name="Snigdha Sangam" userId="4d557459f9cf21a7" providerId="LiveId" clId="{15499419-D6A9-4E9C-B723-090CA86E0089}" dt="2023-03-30T04:05:27.647" v="1025" actId="1076"/>
          <ac:spMkLst>
            <pc:docMk/>
            <pc:sldMk cId="263704449" sldId="321"/>
            <ac:spMk id="11" creationId="{A1CFEDD4-45E4-B089-F5BD-3E3B1EA97663}"/>
          </ac:spMkLst>
        </pc:spChg>
        <pc:spChg chg="add mod">
          <ac:chgData name="Snigdha Sangam" userId="4d557459f9cf21a7" providerId="LiveId" clId="{15499419-D6A9-4E9C-B723-090CA86E0089}" dt="2023-03-30T04:05:19.862" v="1024" actId="1076"/>
          <ac:spMkLst>
            <pc:docMk/>
            <pc:sldMk cId="263704449" sldId="321"/>
            <ac:spMk id="13" creationId="{0BD54C9C-4491-2BB0-C8DD-2BC3A3328859}"/>
          </ac:spMkLst>
        </pc:spChg>
      </pc:sldChg>
      <pc:sldChg chg="addSp delSp modSp new mod modTransition">
        <pc:chgData name="Snigdha Sangam" userId="4d557459f9cf21a7" providerId="LiveId" clId="{15499419-D6A9-4E9C-B723-090CA86E0089}" dt="2023-03-30T06:06:15.147" v="1794"/>
        <pc:sldMkLst>
          <pc:docMk/>
          <pc:sldMk cId="222946080" sldId="322"/>
        </pc:sldMkLst>
        <pc:spChg chg="del mod">
          <ac:chgData name="Snigdha Sangam" userId="4d557459f9cf21a7" providerId="LiveId" clId="{15499419-D6A9-4E9C-B723-090CA86E0089}" dt="2023-03-30T04:07:50.707" v="1041" actId="478"/>
          <ac:spMkLst>
            <pc:docMk/>
            <pc:sldMk cId="222946080" sldId="322"/>
            <ac:spMk id="2" creationId="{AAE97E8C-D198-7CBA-BE5B-E5665B97807E}"/>
          </ac:spMkLst>
        </pc:spChg>
        <pc:spChg chg="add mod">
          <ac:chgData name="Snigdha Sangam" userId="4d557459f9cf21a7" providerId="LiveId" clId="{15499419-D6A9-4E9C-B723-090CA86E0089}" dt="2023-03-30T04:45:53.742" v="1058" actId="1076"/>
          <ac:spMkLst>
            <pc:docMk/>
            <pc:sldMk cId="222946080" sldId="322"/>
            <ac:spMk id="3" creationId="{22C1BE55-FAD0-6DCA-F887-7F9DD4D8F8FA}"/>
          </ac:spMkLst>
        </pc:spChg>
        <pc:spChg chg="del mod">
          <ac:chgData name="Snigdha Sangam" userId="4d557459f9cf21a7" providerId="LiveId" clId="{15499419-D6A9-4E9C-B723-090CA86E0089}" dt="2023-03-30T04:07:57.427" v="1043" actId="478"/>
          <ac:spMkLst>
            <pc:docMk/>
            <pc:sldMk cId="222946080" sldId="322"/>
            <ac:spMk id="3" creationId="{603FC0C7-A7B3-450B-087E-A971E02D0FC6}"/>
          </ac:spMkLst>
        </pc:spChg>
        <pc:spChg chg="add del">
          <ac:chgData name="Snigdha Sangam" userId="4d557459f9cf21a7" providerId="LiveId" clId="{15499419-D6A9-4E9C-B723-090CA86E0089}" dt="2023-03-30T04:52:28.606" v="1060"/>
          <ac:spMkLst>
            <pc:docMk/>
            <pc:sldMk cId="222946080" sldId="322"/>
            <ac:spMk id="4" creationId="{3B4F281D-E3C2-8F9F-FB17-E12256274653}"/>
          </ac:spMkLst>
        </pc:spChg>
        <pc:spChg chg="del mod">
          <ac:chgData name="Snigdha Sangam" userId="4d557459f9cf21a7" providerId="LiveId" clId="{15499419-D6A9-4E9C-B723-090CA86E0089}" dt="2023-03-30T04:08:00.926" v="1045" actId="478"/>
          <ac:spMkLst>
            <pc:docMk/>
            <pc:sldMk cId="222946080" sldId="322"/>
            <ac:spMk id="4" creationId="{8E69964A-A9BB-BF1E-89A8-8C8A3329A620}"/>
          </ac:spMkLst>
        </pc:spChg>
        <pc:spChg chg="add mod">
          <ac:chgData name="Snigdha Sangam" userId="4d557459f9cf21a7" providerId="LiveId" clId="{15499419-D6A9-4E9C-B723-090CA86E0089}" dt="2023-03-30T04:53:41.753" v="1077" actId="1076"/>
          <ac:spMkLst>
            <pc:docMk/>
            <pc:sldMk cId="222946080" sldId="322"/>
            <ac:spMk id="6" creationId="{720F795C-7BF1-8477-8C20-8FF1C78EFB11}"/>
          </ac:spMkLst>
        </pc:spChg>
        <pc:spChg chg="add mod">
          <ac:chgData name="Snigdha Sangam" userId="4d557459f9cf21a7" providerId="LiveId" clId="{15499419-D6A9-4E9C-B723-090CA86E0089}" dt="2023-03-30T04:52:47.337" v="1065" actId="1076"/>
          <ac:spMkLst>
            <pc:docMk/>
            <pc:sldMk cId="222946080" sldId="322"/>
            <ac:spMk id="7" creationId="{81D9D6CA-FCB5-EF96-91CF-A12A120BD2BF}"/>
          </ac:spMkLst>
        </pc:spChg>
        <pc:spChg chg="add mod">
          <ac:chgData name="Snigdha Sangam" userId="4d557459f9cf21a7" providerId="LiveId" clId="{15499419-D6A9-4E9C-B723-090CA86E0089}" dt="2023-03-30T04:53:38.143" v="1076" actId="1076"/>
          <ac:spMkLst>
            <pc:docMk/>
            <pc:sldMk cId="222946080" sldId="322"/>
            <ac:spMk id="9" creationId="{C27F319F-EE59-6084-F313-991C2DCD9C0A}"/>
          </ac:spMkLst>
        </pc:spChg>
        <pc:spChg chg="add mod">
          <ac:chgData name="Snigdha Sangam" userId="4d557459f9cf21a7" providerId="LiveId" clId="{15499419-D6A9-4E9C-B723-090CA86E0089}" dt="2023-03-30T04:54:43.545" v="1088" actId="14100"/>
          <ac:spMkLst>
            <pc:docMk/>
            <pc:sldMk cId="222946080" sldId="322"/>
            <ac:spMk id="12" creationId="{BA3612AA-BB15-3A91-B722-699D424EF25F}"/>
          </ac:spMkLst>
        </pc:spChg>
        <pc:picChg chg="add mod">
          <ac:chgData name="Snigdha Sangam" userId="4d557459f9cf21a7" providerId="LiveId" clId="{15499419-D6A9-4E9C-B723-090CA86E0089}" dt="2023-03-30T04:54:10.054" v="1080" actId="1440"/>
          <ac:picMkLst>
            <pc:docMk/>
            <pc:sldMk cId="222946080" sldId="322"/>
            <ac:picMk id="10" creationId="{47B8B36E-8840-D5B5-96F9-8D8A14BB6FA7}"/>
          </ac:picMkLst>
        </pc:picChg>
      </pc:sldChg>
      <pc:sldChg chg="new del">
        <pc:chgData name="Snigdha Sangam" userId="4d557459f9cf21a7" providerId="LiveId" clId="{15499419-D6A9-4E9C-B723-090CA86E0089}" dt="2023-03-30T04:07:24.935" v="1038" actId="2696"/>
        <pc:sldMkLst>
          <pc:docMk/>
          <pc:sldMk cId="3796687950" sldId="322"/>
        </pc:sldMkLst>
      </pc:sldChg>
      <pc:sldChg chg="addSp delSp modSp new mod modTransition">
        <pc:chgData name="Snigdha Sangam" userId="4d557459f9cf21a7" providerId="LiveId" clId="{15499419-D6A9-4E9C-B723-090CA86E0089}" dt="2023-03-30T06:25:09.288" v="1844"/>
        <pc:sldMkLst>
          <pc:docMk/>
          <pc:sldMk cId="1039574087" sldId="323"/>
        </pc:sldMkLst>
        <pc:spChg chg="del mod">
          <ac:chgData name="Snigdha Sangam" userId="4d557459f9cf21a7" providerId="LiveId" clId="{15499419-D6A9-4E9C-B723-090CA86E0089}" dt="2023-03-30T04:56:10.555" v="1101" actId="478"/>
          <ac:spMkLst>
            <pc:docMk/>
            <pc:sldMk cId="1039574087" sldId="323"/>
            <ac:spMk id="2" creationId="{237D8A5B-462C-2FC8-2FB7-ABB887CCBC7A}"/>
          </ac:spMkLst>
        </pc:spChg>
        <pc:spChg chg="del mod">
          <ac:chgData name="Snigdha Sangam" userId="4d557459f9cf21a7" providerId="LiveId" clId="{15499419-D6A9-4E9C-B723-090CA86E0089}" dt="2023-03-30T04:56:13.503" v="1103" actId="478"/>
          <ac:spMkLst>
            <pc:docMk/>
            <pc:sldMk cId="1039574087" sldId="323"/>
            <ac:spMk id="3" creationId="{3E6932D5-1064-D3F8-AAF6-F10CEFDA60AB}"/>
          </ac:spMkLst>
        </pc:spChg>
        <pc:spChg chg="del mod">
          <ac:chgData name="Snigdha Sangam" userId="4d557459f9cf21a7" providerId="LiveId" clId="{15499419-D6A9-4E9C-B723-090CA86E0089}" dt="2023-03-30T04:56:17.465" v="1105" actId="478"/>
          <ac:spMkLst>
            <pc:docMk/>
            <pc:sldMk cId="1039574087" sldId="323"/>
            <ac:spMk id="4" creationId="{E36B9879-0FAB-50D9-96FA-B811D7C12611}"/>
          </ac:spMkLst>
        </pc:spChg>
        <pc:spChg chg="add mod">
          <ac:chgData name="Snigdha Sangam" userId="4d557459f9cf21a7" providerId="LiveId" clId="{15499419-D6A9-4E9C-B723-090CA86E0089}" dt="2023-03-30T05:13:52.815" v="1200" actId="1076"/>
          <ac:spMkLst>
            <pc:docMk/>
            <pc:sldMk cId="1039574087" sldId="323"/>
            <ac:spMk id="6" creationId="{D0EE6C12-4235-8144-56E7-9DDE00A9F511}"/>
          </ac:spMkLst>
        </pc:spChg>
        <pc:spChg chg="add mod">
          <ac:chgData name="Snigdha Sangam" userId="4d557459f9cf21a7" providerId="LiveId" clId="{15499419-D6A9-4E9C-B723-090CA86E0089}" dt="2023-03-30T05:00:14.274" v="1114" actId="1076"/>
          <ac:spMkLst>
            <pc:docMk/>
            <pc:sldMk cId="1039574087" sldId="323"/>
            <ac:spMk id="8" creationId="{53F148FB-2B3C-C254-294C-95DDE03BE062}"/>
          </ac:spMkLst>
        </pc:spChg>
      </pc:sldChg>
      <pc:sldChg chg="addSp delSp modSp new mod modTransition">
        <pc:chgData name="Snigdha Sangam" userId="4d557459f9cf21a7" providerId="LiveId" clId="{15499419-D6A9-4E9C-B723-090CA86E0089}" dt="2023-03-30T06:16:49.688" v="1831"/>
        <pc:sldMkLst>
          <pc:docMk/>
          <pc:sldMk cId="4026843796" sldId="324"/>
        </pc:sldMkLst>
        <pc:spChg chg="del">
          <ac:chgData name="Snigdha Sangam" userId="4d557459f9cf21a7" providerId="LiveId" clId="{15499419-D6A9-4E9C-B723-090CA86E0089}" dt="2023-03-30T05:01:11.036" v="1123" actId="478"/>
          <ac:spMkLst>
            <pc:docMk/>
            <pc:sldMk cId="4026843796" sldId="324"/>
            <ac:spMk id="2" creationId="{7CD1A871-5FBE-715C-2982-92505E6E7D8C}"/>
          </ac:spMkLst>
        </pc:spChg>
        <pc:spChg chg="del mod">
          <ac:chgData name="Snigdha Sangam" userId="4d557459f9cf21a7" providerId="LiveId" clId="{15499419-D6A9-4E9C-B723-090CA86E0089}" dt="2023-03-30T05:01:14.856" v="1125" actId="478"/>
          <ac:spMkLst>
            <pc:docMk/>
            <pc:sldMk cId="4026843796" sldId="324"/>
            <ac:spMk id="3" creationId="{15FCB3AF-5996-0476-79A2-1D6DCB15C96B}"/>
          </ac:spMkLst>
        </pc:spChg>
        <pc:spChg chg="del mod">
          <ac:chgData name="Snigdha Sangam" userId="4d557459f9cf21a7" providerId="LiveId" clId="{15499419-D6A9-4E9C-B723-090CA86E0089}" dt="2023-03-30T05:01:19.286" v="1127" actId="478"/>
          <ac:spMkLst>
            <pc:docMk/>
            <pc:sldMk cId="4026843796" sldId="324"/>
            <ac:spMk id="4" creationId="{936C29B9-804C-9124-2748-9CDAF6144C15}"/>
          </ac:spMkLst>
        </pc:spChg>
        <pc:spChg chg="add mod">
          <ac:chgData name="Snigdha Sangam" userId="4d557459f9cf21a7" providerId="LiveId" clId="{15499419-D6A9-4E9C-B723-090CA86E0089}" dt="2023-03-30T05:01:06.786" v="1122" actId="403"/>
          <ac:spMkLst>
            <pc:docMk/>
            <pc:sldMk cId="4026843796" sldId="324"/>
            <ac:spMk id="6" creationId="{56E6BADD-8B5B-AE46-5D36-B48B9EBC78B1}"/>
          </ac:spMkLst>
        </pc:spChg>
        <pc:spChg chg="add mod">
          <ac:chgData name="Snigdha Sangam" userId="4d557459f9cf21a7" providerId="LiveId" clId="{15499419-D6A9-4E9C-B723-090CA86E0089}" dt="2023-03-30T05:02:00.058" v="1137" actId="14100"/>
          <ac:spMkLst>
            <pc:docMk/>
            <pc:sldMk cId="4026843796" sldId="324"/>
            <ac:spMk id="8" creationId="{3812563E-3969-D7AA-1478-66D4A227417F}"/>
          </ac:spMkLst>
        </pc:spChg>
      </pc:sldChg>
      <pc:sldChg chg="addSp delSp modSp new mod modTransition">
        <pc:chgData name="Snigdha Sangam" userId="4d557459f9cf21a7" providerId="LiveId" clId="{15499419-D6A9-4E9C-B723-090CA86E0089}" dt="2023-03-30T06:07:23.867" v="1801"/>
        <pc:sldMkLst>
          <pc:docMk/>
          <pc:sldMk cId="1444454895" sldId="325"/>
        </pc:sldMkLst>
        <pc:spChg chg="del mod">
          <ac:chgData name="Snigdha Sangam" userId="4d557459f9cf21a7" providerId="LiveId" clId="{15499419-D6A9-4E9C-B723-090CA86E0089}" dt="2023-03-30T05:02:13.089" v="1140" actId="478"/>
          <ac:spMkLst>
            <pc:docMk/>
            <pc:sldMk cId="1444454895" sldId="325"/>
            <ac:spMk id="2" creationId="{1E4F0904-F3AE-945E-6F2C-6ECA44864375}"/>
          </ac:spMkLst>
        </pc:spChg>
        <pc:spChg chg="del mod">
          <ac:chgData name="Snigdha Sangam" userId="4d557459f9cf21a7" providerId="LiveId" clId="{15499419-D6A9-4E9C-B723-090CA86E0089}" dt="2023-03-30T05:02:16.358" v="1142" actId="478"/>
          <ac:spMkLst>
            <pc:docMk/>
            <pc:sldMk cId="1444454895" sldId="325"/>
            <ac:spMk id="3" creationId="{81B7FD2A-2535-88DD-0AEE-0AF61F5731B8}"/>
          </ac:spMkLst>
        </pc:spChg>
        <pc:spChg chg="del mod">
          <ac:chgData name="Snigdha Sangam" userId="4d557459f9cf21a7" providerId="LiveId" clId="{15499419-D6A9-4E9C-B723-090CA86E0089}" dt="2023-03-30T05:02:19.998" v="1144" actId="478"/>
          <ac:spMkLst>
            <pc:docMk/>
            <pc:sldMk cId="1444454895" sldId="325"/>
            <ac:spMk id="4" creationId="{A8017488-ACC0-237E-3C20-01CCC4959E15}"/>
          </ac:spMkLst>
        </pc:spChg>
        <pc:spChg chg="add del">
          <ac:chgData name="Snigdha Sangam" userId="4d557459f9cf21a7" providerId="LiveId" clId="{15499419-D6A9-4E9C-B723-090CA86E0089}" dt="2023-03-30T05:02:32.800" v="1146"/>
          <ac:spMkLst>
            <pc:docMk/>
            <pc:sldMk cId="1444454895" sldId="325"/>
            <ac:spMk id="5" creationId="{646E69D0-6AF8-E72A-8939-B5A09B02DCAE}"/>
          </ac:spMkLst>
        </pc:spChg>
        <pc:spChg chg="add mod">
          <ac:chgData name="Snigdha Sangam" userId="4d557459f9cf21a7" providerId="LiveId" clId="{15499419-D6A9-4E9C-B723-090CA86E0089}" dt="2023-03-30T05:02:53.159" v="1153" actId="14100"/>
          <ac:spMkLst>
            <pc:docMk/>
            <pc:sldMk cId="1444454895" sldId="325"/>
            <ac:spMk id="7" creationId="{DDF371C6-E802-C6E3-6D2E-8CB5A47F9D6B}"/>
          </ac:spMkLst>
        </pc:spChg>
        <pc:spChg chg="add mod">
          <ac:chgData name="Snigdha Sangam" userId="4d557459f9cf21a7" providerId="LiveId" clId="{15499419-D6A9-4E9C-B723-090CA86E0089}" dt="2023-03-30T05:05:18.538" v="1199" actId="403"/>
          <ac:spMkLst>
            <pc:docMk/>
            <pc:sldMk cId="1444454895" sldId="325"/>
            <ac:spMk id="9" creationId="{9F147919-62E2-5574-B5C3-049FB2A97E0F}"/>
          </ac:spMkLst>
        </pc:spChg>
      </pc:sldChg>
      <pc:sldChg chg="addSp delSp modSp new mod modTransition">
        <pc:chgData name="Snigdha Sangam" userId="4d557459f9cf21a7" providerId="LiveId" clId="{15499419-D6A9-4E9C-B723-090CA86E0089}" dt="2023-03-30T06:14:50.009" v="1824"/>
        <pc:sldMkLst>
          <pc:docMk/>
          <pc:sldMk cId="2398217663" sldId="326"/>
        </pc:sldMkLst>
        <pc:spChg chg="del mod">
          <ac:chgData name="Snigdha Sangam" userId="4d557459f9cf21a7" providerId="LiveId" clId="{15499419-D6A9-4E9C-B723-090CA86E0089}" dt="2023-03-30T05:14:22.091" v="1205" actId="478"/>
          <ac:spMkLst>
            <pc:docMk/>
            <pc:sldMk cId="2398217663" sldId="326"/>
            <ac:spMk id="2" creationId="{58C6ACB9-03F5-EFD6-FFF7-FD12BC34891C}"/>
          </ac:spMkLst>
        </pc:spChg>
        <pc:spChg chg="del mod">
          <ac:chgData name="Snigdha Sangam" userId="4d557459f9cf21a7" providerId="LiveId" clId="{15499419-D6A9-4E9C-B723-090CA86E0089}" dt="2023-03-30T05:14:25.026" v="1207" actId="478"/>
          <ac:spMkLst>
            <pc:docMk/>
            <pc:sldMk cId="2398217663" sldId="326"/>
            <ac:spMk id="3" creationId="{25966A79-55D2-174B-3E73-243BCA572C61}"/>
          </ac:spMkLst>
        </pc:spChg>
        <pc:spChg chg="add mod">
          <ac:chgData name="Snigdha Sangam" userId="4d557459f9cf21a7" providerId="LiveId" clId="{15499419-D6A9-4E9C-B723-090CA86E0089}" dt="2023-03-30T05:22:09.663" v="1436" actId="1076"/>
          <ac:spMkLst>
            <pc:docMk/>
            <pc:sldMk cId="2398217663" sldId="326"/>
            <ac:spMk id="5" creationId="{C23D37B6-8399-7269-1D6B-978EA7052BF5}"/>
          </ac:spMkLst>
        </pc:spChg>
        <pc:graphicFrameChg chg="add mod modGraphic">
          <ac:chgData name="Snigdha Sangam" userId="4d557459f9cf21a7" providerId="LiveId" clId="{15499419-D6A9-4E9C-B723-090CA86E0089}" dt="2023-03-30T05:22:15.557" v="1437" actId="1076"/>
          <ac:graphicFrameMkLst>
            <pc:docMk/>
            <pc:sldMk cId="2398217663" sldId="326"/>
            <ac:graphicFrameMk id="4" creationId="{C12A298B-B93E-7315-6D04-F917F5050A86}"/>
          </ac:graphicFrameMkLst>
        </pc:graphicFrameChg>
      </pc:sldChg>
      <pc:sldChg chg="new del">
        <pc:chgData name="Snigdha Sangam" userId="4d557459f9cf21a7" providerId="LiveId" clId="{15499419-D6A9-4E9C-B723-090CA86E0089}" dt="2023-03-30T05:14:08.971" v="1202" actId="680"/>
        <pc:sldMkLst>
          <pc:docMk/>
          <pc:sldMk cId="4083579451" sldId="326"/>
        </pc:sldMkLst>
      </pc:sldChg>
      <pc:sldChg chg="delSp modSp new del mod">
        <pc:chgData name="Snigdha Sangam" userId="4d557459f9cf21a7" providerId="LiveId" clId="{15499419-D6A9-4E9C-B723-090CA86E0089}" dt="2023-03-30T05:23:51.141" v="1445" actId="2696"/>
        <pc:sldMkLst>
          <pc:docMk/>
          <pc:sldMk cId="57683622" sldId="327"/>
        </pc:sldMkLst>
        <pc:spChg chg="del mod">
          <ac:chgData name="Snigdha Sangam" userId="4d557459f9cf21a7" providerId="LiveId" clId="{15499419-D6A9-4E9C-B723-090CA86E0089}" dt="2023-03-30T05:23:31.548" v="1440" actId="478"/>
          <ac:spMkLst>
            <pc:docMk/>
            <pc:sldMk cId="57683622" sldId="327"/>
            <ac:spMk id="2" creationId="{EF184B71-790E-DC24-EDDB-46713EA78569}"/>
          </ac:spMkLst>
        </pc:spChg>
        <pc:spChg chg="del mod">
          <ac:chgData name="Snigdha Sangam" userId="4d557459f9cf21a7" providerId="LiveId" clId="{15499419-D6A9-4E9C-B723-090CA86E0089}" dt="2023-03-30T05:23:34.429" v="1442" actId="478"/>
          <ac:spMkLst>
            <pc:docMk/>
            <pc:sldMk cId="57683622" sldId="327"/>
            <ac:spMk id="3" creationId="{0B1C2E59-00E5-45E3-E2A0-146266DA5E36}"/>
          </ac:spMkLst>
        </pc:spChg>
        <pc:spChg chg="del mod">
          <ac:chgData name="Snigdha Sangam" userId="4d557459f9cf21a7" providerId="LiveId" clId="{15499419-D6A9-4E9C-B723-090CA86E0089}" dt="2023-03-30T05:23:37.800" v="1444" actId="478"/>
          <ac:spMkLst>
            <pc:docMk/>
            <pc:sldMk cId="57683622" sldId="327"/>
            <ac:spMk id="4" creationId="{918B8A75-8FD6-3A59-F950-6B6D90E653E4}"/>
          </ac:spMkLst>
        </pc:spChg>
      </pc:sldChg>
      <pc:sldChg chg="addSp delSp modSp new mod modTransition">
        <pc:chgData name="Snigdha Sangam" userId="4d557459f9cf21a7" providerId="LiveId" clId="{15499419-D6A9-4E9C-B723-090CA86E0089}" dt="2023-03-30T06:07:48.211" v="1804"/>
        <pc:sldMkLst>
          <pc:docMk/>
          <pc:sldMk cId="1495056492" sldId="327"/>
        </pc:sldMkLst>
        <pc:spChg chg="del">
          <ac:chgData name="Snigdha Sangam" userId="4d557459f9cf21a7" providerId="LiveId" clId="{15499419-D6A9-4E9C-B723-090CA86E0089}" dt="2023-03-30T05:47:09.301" v="1562" actId="931"/>
          <ac:spMkLst>
            <pc:docMk/>
            <pc:sldMk cId="1495056492" sldId="327"/>
            <ac:spMk id="2" creationId="{04EAB5F3-9B67-8535-E454-83D48EC052BE}"/>
          </ac:spMkLst>
        </pc:spChg>
        <pc:spChg chg="del">
          <ac:chgData name="Snigdha Sangam" userId="4d557459f9cf21a7" providerId="LiveId" clId="{15499419-D6A9-4E9C-B723-090CA86E0089}" dt="2023-03-30T05:48:15.783" v="1566" actId="931"/>
          <ac:spMkLst>
            <pc:docMk/>
            <pc:sldMk cId="1495056492" sldId="327"/>
            <ac:spMk id="3" creationId="{DB13658D-089E-CC25-62BE-3D31A11B21BC}"/>
          </ac:spMkLst>
        </pc:spChg>
        <pc:spChg chg="del">
          <ac:chgData name="Snigdha Sangam" userId="4d557459f9cf21a7" providerId="LiveId" clId="{15499419-D6A9-4E9C-B723-090CA86E0089}" dt="2023-03-30T05:50:53.852" v="1570" actId="931"/>
          <ac:spMkLst>
            <pc:docMk/>
            <pc:sldMk cId="1495056492" sldId="327"/>
            <ac:spMk id="4" creationId="{6EE43BB9-A146-1D07-3543-EAA110B307C4}"/>
          </ac:spMkLst>
        </pc:spChg>
        <pc:spChg chg="del">
          <ac:chgData name="Snigdha Sangam" userId="4d557459f9cf21a7" providerId="LiveId" clId="{15499419-D6A9-4E9C-B723-090CA86E0089}" dt="2023-03-30T05:45:54.658" v="1561" actId="931"/>
          <ac:spMkLst>
            <pc:docMk/>
            <pc:sldMk cId="1495056492" sldId="327"/>
            <ac:spMk id="5" creationId="{F8E7165F-D009-484A-8C9F-26DAB61E1615}"/>
          </ac:spMkLst>
        </pc:spChg>
        <pc:spChg chg="mod">
          <ac:chgData name="Snigdha Sangam" userId="4d557459f9cf21a7" providerId="LiveId" clId="{15499419-D6A9-4E9C-B723-090CA86E0089}" dt="2023-03-30T05:59:44.369" v="1601" actId="20577"/>
          <ac:spMkLst>
            <pc:docMk/>
            <pc:sldMk cId="1495056492" sldId="327"/>
            <ac:spMk id="6" creationId="{D2C4A2E7-784D-8964-5BC2-491EA7C28BE6}"/>
          </ac:spMkLst>
        </pc:spChg>
        <pc:spChg chg="del mod">
          <ac:chgData name="Snigdha Sangam" userId="4d557459f9cf21a7" providerId="LiveId" clId="{15499419-D6A9-4E9C-B723-090CA86E0089}" dt="2023-03-30T05:24:17.611" v="1460" actId="478"/>
          <ac:spMkLst>
            <pc:docMk/>
            <pc:sldMk cId="1495056492" sldId="327"/>
            <ac:spMk id="7" creationId="{4CB99848-2E03-F7B9-9318-974B852C32ED}"/>
          </ac:spMkLst>
        </pc:spChg>
        <pc:spChg chg="del mod">
          <ac:chgData name="Snigdha Sangam" userId="4d557459f9cf21a7" providerId="LiveId" clId="{15499419-D6A9-4E9C-B723-090CA86E0089}" dt="2023-03-30T05:24:12.921" v="1458" actId="478"/>
          <ac:spMkLst>
            <pc:docMk/>
            <pc:sldMk cId="1495056492" sldId="327"/>
            <ac:spMk id="8" creationId="{68BE0F5C-8E8B-CC14-8F19-D174B4148EB6}"/>
          </ac:spMkLst>
        </pc:spChg>
        <pc:spChg chg="del mod">
          <ac:chgData name="Snigdha Sangam" userId="4d557459f9cf21a7" providerId="LiveId" clId="{15499419-D6A9-4E9C-B723-090CA86E0089}" dt="2023-03-30T05:24:21.831" v="1462" actId="478"/>
          <ac:spMkLst>
            <pc:docMk/>
            <pc:sldMk cId="1495056492" sldId="327"/>
            <ac:spMk id="9" creationId="{45B3E1FA-5E58-19F2-5C98-324D1FC565BB}"/>
          </ac:spMkLst>
        </pc:spChg>
        <pc:spChg chg="del mod">
          <ac:chgData name="Snigdha Sangam" userId="4d557459f9cf21a7" providerId="LiveId" clId="{15499419-D6A9-4E9C-B723-090CA86E0089}" dt="2023-03-30T05:58:08.657" v="1593" actId="478"/>
          <ac:spMkLst>
            <pc:docMk/>
            <pc:sldMk cId="1495056492" sldId="327"/>
            <ac:spMk id="10" creationId="{3C8A0851-3CE0-5C2C-A0BA-2D81C49A3DCD}"/>
          </ac:spMkLst>
        </pc:spChg>
        <pc:spChg chg="add del mod">
          <ac:chgData name="Snigdha Sangam" userId="4d557459f9cf21a7" providerId="LiveId" clId="{15499419-D6A9-4E9C-B723-090CA86E0089}" dt="2023-03-30T05:47:59.863" v="1564" actId="931"/>
          <ac:spMkLst>
            <pc:docMk/>
            <pc:sldMk cId="1495056492" sldId="327"/>
            <ac:spMk id="16" creationId="{3E52971B-1D49-5A6D-0643-32BA3D4249A5}"/>
          </ac:spMkLst>
        </pc:spChg>
        <pc:spChg chg="add del mod">
          <ac:chgData name="Snigdha Sangam" userId="4d557459f9cf21a7" providerId="LiveId" clId="{15499419-D6A9-4E9C-B723-090CA86E0089}" dt="2023-03-30T05:49:47.855" v="1568" actId="931"/>
          <ac:spMkLst>
            <pc:docMk/>
            <pc:sldMk cId="1495056492" sldId="327"/>
            <ac:spMk id="20" creationId="{8ADB9E79-B55F-8394-536D-AB2812E1D813}"/>
          </ac:spMkLst>
        </pc:spChg>
        <pc:spChg chg="add del mod">
          <ac:chgData name="Snigdha Sangam" userId="4d557459f9cf21a7" providerId="LiveId" clId="{15499419-D6A9-4E9C-B723-090CA86E0089}" dt="2023-03-30T05:53:26.316" v="1575" actId="931"/>
          <ac:spMkLst>
            <pc:docMk/>
            <pc:sldMk cId="1495056492" sldId="327"/>
            <ac:spMk id="26" creationId="{8BDBFDAE-9511-766D-8E28-B0641B0A158E}"/>
          </ac:spMkLst>
        </pc:spChg>
        <pc:spChg chg="add del mod">
          <ac:chgData name="Snigdha Sangam" userId="4d557459f9cf21a7" providerId="LiveId" clId="{15499419-D6A9-4E9C-B723-090CA86E0089}" dt="2023-03-30T05:51:54.818" v="1573" actId="931"/>
          <ac:spMkLst>
            <pc:docMk/>
            <pc:sldMk cId="1495056492" sldId="327"/>
            <ac:spMk id="30" creationId="{2112386A-08A2-94EE-33CD-D5E26B604C25}"/>
          </ac:spMkLst>
        </pc:spChg>
        <pc:spChg chg="add del mod">
          <ac:chgData name="Snigdha Sangam" userId="4d557459f9cf21a7" providerId="LiveId" clId="{15499419-D6A9-4E9C-B723-090CA86E0089}" dt="2023-03-30T05:53:36.976" v="1578" actId="931"/>
          <ac:spMkLst>
            <pc:docMk/>
            <pc:sldMk cId="1495056492" sldId="327"/>
            <ac:spMk id="34" creationId="{7A1C8583-AF7A-1857-FFFB-236428CA32CB}"/>
          </ac:spMkLst>
        </pc:spChg>
        <pc:spChg chg="add del mod">
          <ac:chgData name="Snigdha Sangam" userId="4d557459f9cf21a7" providerId="LiveId" clId="{15499419-D6A9-4E9C-B723-090CA86E0089}" dt="2023-03-30T05:55:05.249" v="1581" actId="931"/>
          <ac:spMkLst>
            <pc:docMk/>
            <pc:sldMk cId="1495056492" sldId="327"/>
            <ac:spMk id="38" creationId="{2BED5113-85C0-EE0B-F8FD-87E552FA2ADE}"/>
          </ac:spMkLst>
        </pc:spChg>
        <pc:spChg chg="add del mod">
          <ac:chgData name="Snigdha Sangam" userId="4d557459f9cf21a7" providerId="LiveId" clId="{15499419-D6A9-4E9C-B723-090CA86E0089}" dt="2023-03-30T05:54:57.759" v="1580" actId="931"/>
          <ac:spMkLst>
            <pc:docMk/>
            <pc:sldMk cId="1495056492" sldId="327"/>
            <ac:spMk id="42" creationId="{8B3C8EC9-E779-D1FA-CA81-9F97214BC0F5}"/>
          </ac:spMkLst>
        </pc:spChg>
        <pc:spChg chg="add del mod">
          <ac:chgData name="Snigdha Sangam" userId="4d557459f9cf21a7" providerId="LiveId" clId="{15499419-D6A9-4E9C-B723-090CA86E0089}" dt="2023-03-30T05:55:28.085" v="1585" actId="931"/>
          <ac:spMkLst>
            <pc:docMk/>
            <pc:sldMk cId="1495056492" sldId="327"/>
            <ac:spMk id="48" creationId="{FCD65726-E3EC-7B5E-703C-8A7F01834546}"/>
          </ac:spMkLst>
        </pc:spChg>
        <pc:spChg chg="add del mod">
          <ac:chgData name="Snigdha Sangam" userId="4d557459f9cf21a7" providerId="LiveId" clId="{15499419-D6A9-4E9C-B723-090CA86E0089}" dt="2023-03-30T05:55:18.670" v="1584" actId="931"/>
          <ac:spMkLst>
            <pc:docMk/>
            <pc:sldMk cId="1495056492" sldId="327"/>
            <ac:spMk id="50" creationId="{F2C938F1-955C-D92B-A117-10A0B5F428FE}"/>
          </ac:spMkLst>
        </pc:spChg>
        <pc:spChg chg="add del mod">
          <ac:chgData name="Snigdha Sangam" userId="4d557459f9cf21a7" providerId="LiveId" clId="{15499419-D6A9-4E9C-B723-090CA86E0089}" dt="2023-03-30T05:55:49.425" v="1588" actId="931"/>
          <ac:spMkLst>
            <pc:docMk/>
            <pc:sldMk cId="1495056492" sldId="327"/>
            <ac:spMk id="56" creationId="{37B868CD-869D-F1FB-4688-F89E6F6E729D}"/>
          </ac:spMkLst>
        </pc:spChg>
        <pc:spChg chg="add del mod">
          <ac:chgData name="Snigdha Sangam" userId="4d557459f9cf21a7" providerId="LiveId" clId="{15499419-D6A9-4E9C-B723-090CA86E0089}" dt="2023-03-30T05:57:34.949" v="1589" actId="931"/>
          <ac:spMkLst>
            <pc:docMk/>
            <pc:sldMk cId="1495056492" sldId="327"/>
            <ac:spMk id="58" creationId="{2BEA38D9-0A9F-014E-33D0-69698A2696E5}"/>
          </ac:spMkLst>
        </pc:spChg>
        <pc:spChg chg="add del mod">
          <ac:chgData name="Snigdha Sangam" userId="4d557459f9cf21a7" providerId="LiveId" clId="{15499419-D6A9-4E9C-B723-090CA86E0089}" dt="2023-03-30T05:58:00.389" v="1591" actId="931"/>
          <ac:spMkLst>
            <pc:docMk/>
            <pc:sldMk cId="1495056492" sldId="327"/>
            <ac:spMk id="64" creationId="{774E9FB3-A045-03D3-BBA5-E696425A79BB}"/>
          </ac:spMkLst>
        </pc:spChg>
        <pc:spChg chg="add del mod">
          <ac:chgData name="Snigdha Sangam" userId="4d557459f9cf21a7" providerId="LiveId" clId="{15499419-D6A9-4E9C-B723-090CA86E0089}" dt="2023-03-30T05:58:16.704" v="1595" actId="931"/>
          <ac:spMkLst>
            <pc:docMk/>
            <pc:sldMk cId="1495056492" sldId="327"/>
            <ac:spMk id="68" creationId="{3F13C9CD-CD71-97BD-CF8C-3E89889C9D68}"/>
          </ac:spMkLst>
        </pc:spChg>
        <pc:spChg chg="add del mod">
          <ac:chgData name="Snigdha Sangam" userId="4d557459f9cf21a7" providerId="LiveId" clId="{15499419-D6A9-4E9C-B723-090CA86E0089}" dt="2023-03-30T05:58:24.535" v="1597" actId="931"/>
          <ac:spMkLst>
            <pc:docMk/>
            <pc:sldMk cId="1495056492" sldId="327"/>
            <ac:spMk id="72" creationId="{4EACBB8E-E142-B070-21EE-0AEC97E5DD0F}"/>
          </ac:spMkLst>
        </pc:spChg>
        <pc:spChg chg="add del mod">
          <ac:chgData name="Snigdha Sangam" userId="4d557459f9cf21a7" providerId="LiveId" clId="{15499419-D6A9-4E9C-B723-090CA86E0089}" dt="2023-03-30T05:58:47.829" v="1600" actId="478"/>
          <ac:spMkLst>
            <pc:docMk/>
            <pc:sldMk cId="1495056492" sldId="327"/>
            <ac:spMk id="76" creationId="{C9679EFA-9A41-68E5-CC2A-912F8FE61F75}"/>
          </ac:spMkLst>
        </pc:spChg>
        <pc:picChg chg="add del mod">
          <ac:chgData name="Snigdha Sangam" userId="4d557459f9cf21a7" providerId="LiveId" clId="{15499419-D6A9-4E9C-B723-090CA86E0089}" dt="2023-03-30T05:55:13.560" v="1583" actId="478"/>
          <ac:picMkLst>
            <pc:docMk/>
            <pc:sldMk cId="1495056492" sldId="327"/>
            <ac:picMk id="12" creationId="{5976F70B-19A4-B318-510A-0BB8B98BC401}"/>
          </ac:picMkLst>
        </pc:picChg>
        <pc:picChg chg="add del mod">
          <ac:chgData name="Snigdha Sangam" userId="4d557459f9cf21a7" providerId="LiveId" clId="{15499419-D6A9-4E9C-B723-090CA86E0089}" dt="2023-03-30T05:47:12.081" v="1563" actId="478"/>
          <ac:picMkLst>
            <pc:docMk/>
            <pc:sldMk cId="1495056492" sldId="327"/>
            <ac:picMk id="14" creationId="{45D328B2-C650-89F6-7C43-288291E966E3}"/>
          </ac:picMkLst>
        </pc:picChg>
        <pc:picChg chg="add del mod">
          <ac:chgData name="Snigdha Sangam" userId="4d557459f9cf21a7" providerId="LiveId" clId="{15499419-D6A9-4E9C-B723-090CA86E0089}" dt="2023-03-30T05:48:08.992" v="1565" actId="478"/>
          <ac:picMkLst>
            <pc:docMk/>
            <pc:sldMk cId="1495056492" sldId="327"/>
            <ac:picMk id="18" creationId="{405F109C-F2F4-2277-5D24-2CC997BD4B05}"/>
          </ac:picMkLst>
        </pc:picChg>
        <pc:picChg chg="add del mod">
          <ac:chgData name="Snigdha Sangam" userId="4d557459f9cf21a7" providerId="LiveId" clId="{15499419-D6A9-4E9C-B723-090CA86E0089}" dt="2023-03-30T05:49:54.515" v="1569" actId="478"/>
          <ac:picMkLst>
            <pc:docMk/>
            <pc:sldMk cId="1495056492" sldId="327"/>
            <ac:picMk id="22" creationId="{D3F68345-A8EE-D1DB-020D-42E408023806}"/>
          </ac:picMkLst>
        </pc:picChg>
        <pc:picChg chg="add mod">
          <ac:chgData name="Snigdha Sangam" userId="4d557459f9cf21a7" providerId="LiveId" clId="{15499419-D6A9-4E9C-B723-090CA86E0089}" dt="2023-03-30T05:49:47.855" v="1568" actId="931"/>
          <ac:picMkLst>
            <pc:docMk/>
            <pc:sldMk cId="1495056492" sldId="327"/>
            <ac:picMk id="24" creationId="{C19FB7DD-349A-9F2F-939B-7657CE5D6097}"/>
          </ac:picMkLst>
        </pc:picChg>
        <pc:picChg chg="add del mod">
          <ac:chgData name="Snigdha Sangam" userId="4d557459f9cf21a7" providerId="LiveId" clId="{15499419-D6A9-4E9C-B723-090CA86E0089}" dt="2023-03-30T05:51:02.002" v="1572" actId="478"/>
          <ac:picMkLst>
            <pc:docMk/>
            <pc:sldMk cId="1495056492" sldId="327"/>
            <ac:picMk id="28" creationId="{D4972970-70D6-7985-5835-407280B4C0CC}"/>
          </ac:picMkLst>
        </pc:picChg>
        <pc:picChg chg="add del mod">
          <ac:chgData name="Snigdha Sangam" userId="4d557459f9cf21a7" providerId="LiveId" clId="{15499419-D6A9-4E9C-B723-090CA86E0089}" dt="2023-03-30T05:52:33.325" v="1574" actId="478"/>
          <ac:picMkLst>
            <pc:docMk/>
            <pc:sldMk cId="1495056492" sldId="327"/>
            <ac:picMk id="32" creationId="{8DD76D4D-0F22-81EF-87B0-26045A918C89}"/>
          </ac:picMkLst>
        </pc:picChg>
        <pc:picChg chg="add del mod">
          <ac:chgData name="Snigdha Sangam" userId="4d557459f9cf21a7" providerId="LiveId" clId="{15499419-D6A9-4E9C-B723-090CA86E0089}" dt="2023-03-30T05:53:32.196" v="1577" actId="478"/>
          <ac:picMkLst>
            <pc:docMk/>
            <pc:sldMk cId="1495056492" sldId="327"/>
            <ac:picMk id="36" creationId="{9E0F510A-4B59-0E66-1A0F-0890B2AD8AD7}"/>
          </ac:picMkLst>
        </pc:picChg>
        <pc:picChg chg="add del mod">
          <ac:chgData name="Snigdha Sangam" userId="4d557459f9cf21a7" providerId="LiveId" clId="{15499419-D6A9-4E9C-B723-090CA86E0089}" dt="2023-03-30T05:54:52.519" v="1579" actId="478"/>
          <ac:picMkLst>
            <pc:docMk/>
            <pc:sldMk cId="1495056492" sldId="327"/>
            <ac:picMk id="40" creationId="{1E55DCCD-43D8-5640-3D1C-86D6D9FB087F}"/>
          </ac:picMkLst>
        </pc:picChg>
        <pc:picChg chg="add del mod">
          <ac:chgData name="Snigdha Sangam" userId="4d557459f9cf21a7" providerId="LiveId" clId="{15499419-D6A9-4E9C-B723-090CA86E0089}" dt="2023-03-30T05:55:30.600" v="1586" actId="478"/>
          <ac:picMkLst>
            <pc:docMk/>
            <pc:sldMk cId="1495056492" sldId="327"/>
            <ac:picMk id="44" creationId="{659F1B77-03DC-6A06-DAEC-384962EC3907}"/>
          </ac:picMkLst>
        </pc:picChg>
        <pc:picChg chg="add del mod">
          <ac:chgData name="Snigdha Sangam" userId="4d557459f9cf21a7" providerId="LiveId" clId="{15499419-D6A9-4E9C-B723-090CA86E0089}" dt="2023-03-30T05:55:08.520" v="1582" actId="478"/>
          <ac:picMkLst>
            <pc:docMk/>
            <pc:sldMk cId="1495056492" sldId="327"/>
            <ac:picMk id="46" creationId="{0DA9ED21-210D-7FF4-9BE3-4832AC3A5B5B}"/>
          </ac:picMkLst>
        </pc:picChg>
        <pc:picChg chg="add del mod">
          <ac:chgData name="Snigdha Sangam" userId="4d557459f9cf21a7" providerId="LiveId" clId="{15499419-D6A9-4E9C-B723-090CA86E0089}" dt="2023-03-30T05:55:33.730" v="1587" actId="478"/>
          <ac:picMkLst>
            <pc:docMk/>
            <pc:sldMk cId="1495056492" sldId="327"/>
            <ac:picMk id="52" creationId="{378330EB-2F05-8104-B22E-E33F0B1348EB}"/>
          </ac:picMkLst>
        </pc:picChg>
        <pc:picChg chg="add del mod">
          <ac:chgData name="Snigdha Sangam" userId="4d557459f9cf21a7" providerId="LiveId" clId="{15499419-D6A9-4E9C-B723-090CA86E0089}" dt="2023-03-30T05:58:18.355" v="1596" actId="478"/>
          <ac:picMkLst>
            <pc:docMk/>
            <pc:sldMk cId="1495056492" sldId="327"/>
            <ac:picMk id="54" creationId="{2F6335E9-947C-7E99-B173-642FDF078F69}"/>
          </ac:picMkLst>
        </pc:picChg>
        <pc:picChg chg="add del mod">
          <ac:chgData name="Snigdha Sangam" userId="4d557459f9cf21a7" providerId="LiveId" clId="{15499419-D6A9-4E9C-B723-090CA86E0089}" dt="2023-03-30T05:58:28.195" v="1598" actId="478"/>
          <ac:picMkLst>
            <pc:docMk/>
            <pc:sldMk cId="1495056492" sldId="327"/>
            <ac:picMk id="60" creationId="{4E01CD8F-5884-8D03-E2F8-1AA740899A1A}"/>
          </ac:picMkLst>
        </pc:picChg>
        <pc:picChg chg="add del mod">
          <ac:chgData name="Snigdha Sangam" userId="4d557459f9cf21a7" providerId="LiveId" clId="{15499419-D6A9-4E9C-B723-090CA86E0089}" dt="2023-03-30T05:57:38.063" v="1590" actId="478"/>
          <ac:picMkLst>
            <pc:docMk/>
            <pc:sldMk cId="1495056492" sldId="327"/>
            <ac:picMk id="62" creationId="{E47F291E-26DE-A330-2820-6F3753E8ECBD}"/>
          </ac:picMkLst>
        </pc:picChg>
        <pc:picChg chg="add del mod">
          <ac:chgData name="Snigdha Sangam" userId="4d557459f9cf21a7" providerId="LiveId" clId="{15499419-D6A9-4E9C-B723-090CA86E0089}" dt="2023-03-30T05:58:11.089" v="1594" actId="478"/>
          <ac:picMkLst>
            <pc:docMk/>
            <pc:sldMk cId="1495056492" sldId="327"/>
            <ac:picMk id="66" creationId="{48FC94F0-6CBF-A2AD-71FF-ACB82FDFD1C4}"/>
          </ac:picMkLst>
        </pc:picChg>
        <pc:picChg chg="add mod">
          <ac:chgData name="Snigdha Sangam" userId="4d557459f9cf21a7" providerId="LiveId" clId="{15499419-D6A9-4E9C-B723-090CA86E0089}" dt="2023-03-30T05:58:16.704" v="1595" actId="931"/>
          <ac:picMkLst>
            <pc:docMk/>
            <pc:sldMk cId="1495056492" sldId="327"/>
            <ac:picMk id="70" creationId="{2B70A484-6F64-07D6-4578-6265515918ED}"/>
          </ac:picMkLst>
        </pc:picChg>
        <pc:picChg chg="add mod">
          <ac:chgData name="Snigdha Sangam" userId="4d557459f9cf21a7" providerId="LiveId" clId="{15499419-D6A9-4E9C-B723-090CA86E0089}" dt="2023-03-30T05:58:24.535" v="1597" actId="931"/>
          <ac:picMkLst>
            <pc:docMk/>
            <pc:sldMk cId="1495056492" sldId="327"/>
            <ac:picMk id="74" creationId="{B848BD4B-F562-A262-9568-528BAED97494}"/>
          </ac:picMkLst>
        </pc:picChg>
      </pc:sldChg>
      <pc:sldChg chg="addSp delSp modSp new mod modTransition">
        <pc:chgData name="Snigdha Sangam" userId="4d557459f9cf21a7" providerId="LiveId" clId="{15499419-D6A9-4E9C-B723-090CA86E0089}" dt="2023-03-30T06:07:35.785" v="1803"/>
        <pc:sldMkLst>
          <pc:docMk/>
          <pc:sldMk cId="1757177963" sldId="328"/>
        </pc:sldMkLst>
        <pc:spChg chg="mod">
          <ac:chgData name="Snigdha Sangam" userId="4d557459f9cf21a7" providerId="LiveId" clId="{15499419-D6A9-4E9C-B723-090CA86E0089}" dt="2023-03-30T05:37:40.035" v="1539" actId="2711"/>
          <ac:spMkLst>
            <pc:docMk/>
            <pc:sldMk cId="1757177963" sldId="328"/>
            <ac:spMk id="2" creationId="{E1ED03F4-0D5F-DA1D-FBB6-17746A9CB403}"/>
          </ac:spMkLst>
        </pc:spChg>
        <pc:spChg chg="mod">
          <ac:chgData name="Snigdha Sangam" userId="4d557459f9cf21a7" providerId="LiveId" clId="{15499419-D6A9-4E9C-B723-090CA86E0089}" dt="2023-03-30T05:37:32.565" v="1538" actId="14100"/>
          <ac:spMkLst>
            <pc:docMk/>
            <pc:sldMk cId="1757177963" sldId="328"/>
            <ac:spMk id="3" creationId="{7812524B-1EDE-4B95-3975-B81A6E2BC7C0}"/>
          </ac:spMkLst>
        </pc:spChg>
        <pc:spChg chg="del mod">
          <ac:chgData name="Snigdha Sangam" userId="4d557459f9cf21a7" providerId="LiveId" clId="{15499419-D6A9-4E9C-B723-090CA86E0089}" dt="2023-03-30T05:33:37.227" v="1518" actId="478"/>
          <ac:spMkLst>
            <pc:docMk/>
            <pc:sldMk cId="1757177963" sldId="328"/>
            <ac:spMk id="4" creationId="{4C7DC6CE-7BDF-8227-558A-D850B8C28AB3}"/>
          </ac:spMkLst>
        </pc:spChg>
        <pc:spChg chg="del mod">
          <ac:chgData name="Snigdha Sangam" userId="4d557459f9cf21a7" providerId="LiveId" clId="{15499419-D6A9-4E9C-B723-090CA86E0089}" dt="2023-03-30T05:33:40.479" v="1520" actId="478"/>
          <ac:spMkLst>
            <pc:docMk/>
            <pc:sldMk cId="1757177963" sldId="328"/>
            <ac:spMk id="5" creationId="{DA758A5F-DDE8-B36C-6493-1848C10D1038}"/>
          </ac:spMkLst>
        </pc:spChg>
        <pc:spChg chg="add del mod">
          <ac:chgData name="Snigdha Sangam" userId="4d557459f9cf21a7" providerId="LiveId" clId="{15499419-D6A9-4E9C-B723-090CA86E0089}" dt="2023-03-30T05:40:16.188" v="1547" actId="931"/>
          <ac:spMkLst>
            <pc:docMk/>
            <pc:sldMk cId="1757177963" sldId="328"/>
            <ac:spMk id="6" creationId="{5A2F47CC-F7B9-90D9-88AC-D28343AAABC7}"/>
          </ac:spMkLst>
        </pc:spChg>
        <pc:spChg chg="del mod">
          <ac:chgData name="Snigdha Sangam" userId="4d557459f9cf21a7" providerId="LiveId" clId="{15499419-D6A9-4E9C-B723-090CA86E0089}" dt="2023-03-30T05:40:00.098" v="1545" actId="931"/>
          <ac:spMkLst>
            <pc:docMk/>
            <pc:sldMk cId="1757177963" sldId="328"/>
            <ac:spMk id="7" creationId="{91934D2D-2D4F-79AA-6A36-7BD69EE5FDB9}"/>
          </ac:spMkLst>
        </pc:spChg>
        <pc:spChg chg="add del mod">
          <ac:chgData name="Snigdha Sangam" userId="4d557459f9cf21a7" providerId="LiveId" clId="{15499419-D6A9-4E9C-B723-090CA86E0089}" dt="2023-03-30T05:44:52.961" v="1560" actId="931"/>
          <ac:spMkLst>
            <pc:docMk/>
            <pc:sldMk cId="1757177963" sldId="328"/>
            <ac:spMk id="8" creationId="{A338F273-352B-A0C4-FC28-6E235F227BF2}"/>
          </ac:spMkLst>
        </pc:spChg>
        <pc:spChg chg="add del mod">
          <ac:chgData name="Snigdha Sangam" userId="4d557459f9cf21a7" providerId="LiveId" clId="{15499419-D6A9-4E9C-B723-090CA86E0089}" dt="2023-03-30T05:42:12.752" v="1556" actId="931"/>
          <ac:spMkLst>
            <pc:docMk/>
            <pc:sldMk cId="1757177963" sldId="328"/>
            <ac:spMk id="12" creationId="{7821C574-7884-0A0B-6D19-E15F542029AD}"/>
          </ac:spMkLst>
        </pc:spChg>
        <pc:spChg chg="add del mod">
          <ac:chgData name="Snigdha Sangam" userId="4d557459f9cf21a7" providerId="LiveId" clId="{15499419-D6A9-4E9C-B723-090CA86E0089}" dt="2023-03-30T05:41:28.381" v="1555" actId="931"/>
          <ac:spMkLst>
            <pc:docMk/>
            <pc:sldMk cId="1757177963" sldId="328"/>
            <ac:spMk id="16" creationId="{EAAFFB35-B811-EDCE-3E74-E8F774ED3911}"/>
          </ac:spMkLst>
        </pc:spChg>
        <pc:picChg chg="add del mod">
          <ac:chgData name="Snigdha Sangam" userId="4d557459f9cf21a7" providerId="LiveId" clId="{15499419-D6A9-4E9C-B723-090CA86E0089}" dt="2023-03-30T05:40:11.059" v="1546" actId="478"/>
          <ac:picMkLst>
            <pc:docMk/>
            <pc:sldMk cId="1757177963" sldId="328"/>
            <ac:picMk id="10" creationId="{2D216996-5292-B66F-84DF-1E88C75DA7B6}"/>
          </ac:picMkLst>
        </pc:picChg>
        <pc:picChg chg="add del mod">
          <ac:chgData name="Snigdha Sangam" userId="4d557459f9cf21a7" providerId="LiveId" clId="{15499419-D6A9-4E9C-B723-090CA86E0089}" dt="2023-03-30T05:41:02.830" v="1548" actId="478"/>
          <ac:picMkLst>
            <pc:docMk/>
            <pc:sldMk cId="1757177963" sldId="328"/>
            <ac:picMk id="14" creationId="{B31F47F9-6337-BE78-8606-E8F7CB4D3B97}"/>
          </ac:picMkLst>
        </pc:picChg>
        <pc:picChg chg="add del mod">
          <ac:chgData name="Snigdha Sangam" userId="4d557459f9cf21a7" providerId="LiveId" clId="{15499419-D6A9-4E9C-B723-090CA86E0089}" dt="2023-03-30T05:41:23.921" v="1554" actId="931"/>
          <ac:picMkLst>
            <pc:docMk/>
            <pc:sldMk cId="1757177963" sldId="328"/>
            <ac:picMk id="18" creationId="{86B04E46-0099-8952-33FB-E57ED26394E3}"/>
          </ac:picMkLst>
        </pc:picChg>
        <pc:picChg chg="add mod">
          <ac:chgData name="Snigdha Sangam" userId="4d557459f9cf21a7" providerId="LiveId" clId="{15499419-D6A9-4E9C-B723-090CA86E0089}" dt="2023-03-30T05:41:28.381" v="1555" actId="931"/>
          <ac:picMkLst>
            <pc:docMk/>
            <pc:sldMk cId="1757177963" sldId="328"/>
            <ac:picMk id="20" creationId="{92245518-5875-DF31-E05F-A4CCC77A5D91}"/>
          </ac:picMkLst>
        </pc:picChg>
        <pc:picChg chg="add mod">
          <ac:chgData name="Snigdha Sangam" userId="4d557459f9cf21a7" providerId="LiveId" clId="{15499419-D6A9-4E9C-B723-090CA86E0089}" dt="2023-03-30T05:42:12.752" v="1556" actId="931"/>
          <ac:picMkLst>
            <pc:docMk/>
            <pc:sldMk cId="1757177963" sldId="328"/>
            <ac:picMk id="22" creationId="{9D193F2F-BAA6-BDE6-7046-0F41F8E33B2B}"/>
          </ac:picMkLst>
        </pc:picChg>
        <pc:picChg chg="add mod">
          <ac:chgData name="Snigdha Sangam" userId="4d557459f9cf21a7" providerId="LiveId" clId="{15499419-D6A9-4E9C-B723-090CA86E0089}" dt="2023-03-30T05:44:52.961" v="1560" actId="931"/>
          <ac:picMkLst>
            <pc:docMk/>
            <pc:sldMk cId="1757177963" sldId="328"/>
            <ac:picMk id="24" creationId="{A3A4DA74-BA8D-B1FD-3B86-C1C84F75189A}"/>
          </ac:picMkLst>
        </pc:picChg>
      </pc:sldChg>
      <pc:sldChg chg="modSp new mod modTransition">
        <pc:chgData name="Snigdha Sangam" userId="4d557459f9cf21a7" providerId="LiveId" clId="{15499419-D6A9-4E9C-B723-090CA86E0089}" dt="2023-03-30T06:07:28.969" v="1802"/>
        <pc:sldMkLst>
          <pc:docMk/>
          <pc:sldMk cId="1170918600" sldId="329"/>
        </pc:sldMkLst>
        <pc:spChg chg="mod">
          <ac:chgData name="Snigdha Sangam" userId="4d557459f9cf21a7" providerId="LiveId" clId="{15499419-D6A9-4E9C-B723-090CA86E0089}" dt="2023-03-30T06:03:05.793" v="1774" actId="20577"/>
          <ac:spMkLst>
            <pc:docMk/>
            <pc:sldMk cId="1170918600" sldId="329"/>
            <ac:spMk id="2" creationId="{250E54B9-A405-9540-831C-AFBB306C6926}"/>
          </ac:spMkLst>
        </pc:spChg>
        <pc:spChg chg="mod">
          <ac:chgData name="Snigdha Sangam" userId="4d557459f9cf21a7" providerId="LiveId" clId="{15499419-D6A9-4E9C-B723-090CA86E0089}" dt="2023-03-30T06:03:19.633" v="1785" actId="403"/>
          <ac:spMkLst>
            <pc:docMk/>
            <pc:sldMk cId="1170918600" sldId="329"/>
            <ac:spMk id="3" creationId="{9EDC93E3-57B4-23FC-9688-464D00FF2653}"/>
          </ac:spMkLst>
        </pc:spChg>
      </pc:sldChg>
    </pc:docChg>
  </pc:docChgLst>
  <pc:docChgLst>
    <pc:chgData name="Snigdha Sangam" userId="4d557459f9cf21a7" providerId="LiveId" clId="{A36D136F-7099-4A9F-9FA6-3A447733D509}"/>
    <pc:docChg chg="undo custSel modSld">
      <pc:chgData name="Snigdha Sangam" userId="4d557459f9cf21a7" providerId="LiveId" clId="{A36D136F-7099-4A9F-9FA6-3A447733D509}" dt="2023-04-11T19:56:43.201" v="236" actId="27636"/>
      <pc:docMkLst>
        <pc:docMk/>
      </pc:docMkLst>
      <pc:sldChg chg="modSp mod">
        <pc:chgData name="Snigdha Sangam" userId="4d557459f9cf21a7" providerId="LiveId" clId="{A36D136F-7099-4A9F-9FA6-3A447733D509}" dt="2023-04-11T19:56:43.201" v="236" actId="27636"/>
        <pc:sldMkLst>
          <pc:docMk/>
          <pc:sldMk cId="114769864" sldId="306"/>
        </pc:sldMkLst>
        <pc:spChg chg="mod">
          <ac:chgData name="Snigdha Sangam" userId="4d557459f9cf21a7" providerId="LiveId" clId="{A36D136F-7099-4A9F-9FA6-3A447733D509}" dt="2023-04-11T19:56:43.201" v="236" actId="27636"/>
          <ac:spMkLst>
            <pc:docMk/>
            <pc:sldMk cId="114769864" sldId="306"/>
            <ac:spMk id="3" creationId="{A5F14073-9F68-4B7E-A576-26899D58C7A9}"/>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716BF2-7A09-4833-9E65-8094129074B2}" type="doc">
      <dgm:prSet loTypeId="urn:microsoft.com/office/officeart/2005/8/layout/process5" loCatId="process" qsTypeId="urn:microsoft.com/office/officeart/2005/8/quickstyle/simple1" qsCatId="simple" csTypeId="urn:microsoft.com/office/officeart/2005/8/colors/accent0_1" csCatId="mainScheme" phldr="1"/>
      <dgm:spPr/>
      <dgm:t>
        <a:bodyPr/>
        <a:lstStyle/>
        <a:p>
          <a:endParaRPr lang="en-US"/>
        </a:p>
      </dgm:t>
    </dgm:pt>
    <dgm:pt modelId="{BBC5512E-A52F-4745-8C0E-AAC93ECF5977}">
      <dgm:prSet phldrT="[Text]"/>
      <dgm:spPr/>
      <dgm:t>
        <a:bodyPr/>
        <a:lstStyle/>
        <a:p>
          <a:r>
            <a:rPr lang="en-US" dirty="0"/>
            <a:t>Step-1: Import Libraries</a:t>
          </a:r>
        </a:p>
      </dgm:t>
    </dgm:pt>
    <dgm:pt modelId="{98ED6365-DCF7-4AEB-B96A-90FDC7B0119E}" type="parTrans" cxnId="{C3EB368D-AEB6-4F0A-86C4-B46ACC167D15}">
      <dgm:prSet/>
      <dgm:spPr/>
      <dgm:t>
        <a:bodyPr/>
        <a:lstStyle/>
        <a:p>
          <a:endParaRPr lang="en-US"/>
        </a:p>
      </dgm:t>
    </dgm:pt>
    <dgm:pt modelId="{E66B2530-4DC7-4CDE-83EC-FEBEA97A1C11}" type="sibTrans" cxnId="{C3EB368D-AEB6-4F0A-86C4-B46ACC167D15}">
      <dgm:prSet/>
      <dgm:spPr/>
      <dgm:t>
        <a:bodyPr/>
        <a:lstStyle/>
        <a:p>
          <a:endParaRPr lang="en-US"/>
        </a:p>
      </dgm:t>
    </dgm:pt>
    <dgm:pt modelId="{5E8E36E5-17B7-4C18-B766-4C32617D4A82}">
      <dgm:prSet phldrT="[Text]"/>
      <dgm:spPr/>
      <dgm:t>
        <a:bodyPr/>
        <a:lstStyle/>
        <a:p>
          <a:r>
            <a:rPr lang="en-US" dirty="0"/>
            <a:t>Step-2: Load Files</a:t>
          </a:r>
        </a:p>
      </dgm:t>
    </dgm:pt>
    <dgm:pt modelId="{7F89A741-40DA-4168-BF87-3206FB8EB566}" type="parTrans" cxnId="{09D66271-D337-49BB-875B-EA289BFCFF8E}">
      <dgm:prSet/>
      <dgm:spPr/>
      <dgm:t>
        <a:bodyPr/>
        <a:lstStyle/>
        <a:p>
          <a:endParaRPr lang="en-US"/>
        </a:p>
      </dgm:t>
    </dgm:pt>
    <dgm:pt modelId="{59686386-832F-488E-9FE6-D647034AB3E7}" type="sibTrans" cxnId="{09D66271-D337-49BB-875B-EA289BFCFF8E}">
      <dgm:prSet/>
      <dgm:spPr/>
      <dgm:t>
        <a:bodyPr/>
        <a:lstStyle/>
        <a:p>
          <a:endParaRPr lang="en-US"/>
        </a:p>
      </dgm:t>
    </dgm:pt>
    <dgm:pt modelId="{65080449-4BBE-49F6-A7FD-BD20B2E04C3D}">
      <dgm:prSet phldrT="[Text]"/>
      <dgm:spPr/>
      <dgm:t>
        <a:bodyPr/>
        <a:lstStyle/>
        <a:p>
          <a:r>
            <a:rPr lang="en-US" dirty="0"/>
            <a:t>Step-3: Pre-Process Data</a:t>
          </a:r>
        </a:p>
      </dgm:t>
    </dgm:pt>
    <dgm:pt modelId="{88E54E9E-C7A3-4A8F-BC2D-279C83806836}" type="parTrans" cxnId="{6254D3CD-2756-42F0-90BC-9C0D2AE1B0C6}">
      <dgm:prSet/>
      <dgm:spPr/>
      <dgm:t>
        <a:bodyPr/>
        <a:lstStyle/>
        <a:p>
          <a:endParaRPr lang="en-US"/>
        </a:p>
      </dgm:t>
    </dgm:pt>
    <dgm:pt modelId="{8513F839-C20B-4762-8A58-64CF8632999B}" type="sibTrans" cxnId="{6254D3CD-2756-42F0-90BC-9C0D2AE1B0C6}">
      <dgm:prSet/>
      <dgm:spPr/>
      <dgm:t>
        <a:bodyPr/>
        <a:lstStyle/>
        <a:p>
          <a:endParaRPr lang="en-US"/>
        </a:p>
      </dgm:t>
    </dgm:pt>
    <dgm:pt modelId="{77D93A8A-3F4D-437A-B99B-24AF876454B6}">
      <dgm:prSet phldrT="[Text]"/>
      <dgm:spPr/>
      <dgm:t>
        <a:bodyPr/>
        <a:lstStyle/>
        <a:p>
          <a:r>
            <a:rPr lang="en-US" dirty="0"/>
            <a:t>Step-4: Tokenization</a:t>
          </a:r>
        </a:p>
      </dgm:t>
    </dgm:pt>
    <dgm:pt modelId="{5BE85303-62F3-458D-AD03-E35B023D4E0B}" type="parTrans" cxnId="{BAA3D835-1D81-42EF-AAF0-2F5C3D867DF9}">
      <dgm:prSet/>
      <dgm:spPr/>
      <dgm:t>
        <a:bodyPr/>
        <a:lstStyle/>
        <a:p>
          <a:endParaRPr lang="en-US"/>
        </a:p>
      </dgm:t>
    </dgm:pt>
    <dgm:pt modelId="{88ABF12F-2D8D-46FF-95B1-65557BB61039}" type="sibTrans" cxnId="{BAA3D835-1D81-42EF-AAF0-2F5C3D867DF9}">
      <dgm:prSet/>
      <dgm:spPr/>
      <dgm:t>
        <a:bodyPr/>
        <a:lstStyle/>
        <a:p>
          <a:endParaRPr lang="en-US"/>
        </a:p>
      </dgm:t>
    </dgm:pt>
    <dgm:pt modelId="{AAEA465B-AE20-4EC9-9B51-458712FFBF04}">
      <dgm:prSet phldrT="[Text]"/>
      <dgm:spPr/>
      <dgm:t>
        <a:bodyPr/>
        <a:lstStyle/>
        <a:p>
          <a:r>
            <a:rPr lang="en-US" dirty="0"/>
            <a:t>Step-5:Plot the Model</a:t>
          </a:r>
        </a:p>
      </dgm:t>
    </dgm:pt>
    <dgm:pt modelId="{F3377ED4-2652-4999-8D56-6BD80F1DA851}" type="parTrans" cxnId="{E0121F64-0837-4D5B-B8A1-CCCCC385A421}">
      <dgm:prSet/>
      <dgm:spPr/>
      <dgm:t>
        <a:bodyPr/>
        <a:lstStyle/>
        <a:p>
          <a:endParaRPr lang="en-US"/>
        </a:p>
      </dgm:t>
    </dgm:pt>
    <dgm:pt modelId="{BF41D33E-CFA7-41BE-BD84-0D7D37DE150B}" type="sibTrans" cxnId="{E0121F64-0837-4D5B-B8A1-CCCCC385A421}">
      <dgm:prSet/>
      <dgm:spPr/>
      <dgm:t>
        <a:bodyPr/>
        <a:lstStyle/>
        <a:p>
          <a:endParaRPr lang="en-US"/>
        </a:p>
      </dgm:t>
    </dgm:pt>
    <dgm:pt modelId="{C3E56E66-DE18-4DE7-AA50-A5CFA12BE944}">
      <dgm:prSet/>
      <dgm:spPr/>
      <dgm:t>
        <a:bodyPr/>
        <a:lstStyle/>
        <a:p>
          <a:r>
            <a:rPr lang="en-US" dirty="0"/>
            <a:t>Step-6: Train the model </a:t>
          </a:r>
        </a:p>
      </dgm:t>
    </dgm:pt>
    <dgm:pt modelId="{17320532-982A-4E68-8ACD-AC2D10524484}" type="parTrans" cxnId="{C9DFF1CE-0CA7-444C-9DFB-157F3E49CC45}">
      <dgm:prSet/>
      <dgm:spPr/>
      <dgm:t>
        <a:bodyPr/>
        <a:lstStyle/>
        <a:p>
          <a:endParaRPr lang="en-US"/>
        </a:p>
      </dgm:t>
    </dgm:pt>
    <dgm:pt modelId="{C8229FA5-5EAE-4CF1-864D-F0B33EC8CE95}" type="sibTrans" cxnId="{C9DFF1CE-0CA7-444C-9DFB-157F3E49CC45}">
      <dgm:prSet/>
      <dgm:spPr/>
      <dgm:t>
        <a:bodyPr/>
        <a:lstStyle/>
        <a:p>
          <a:endParaRPr lang="en-US"/>
        </a:p>
      </dgm:t>
    </dgm:pt>
    <dgm:pt modelId="{1DEF242C-0EED-4885-8488-23306811C01B}">
      <dgm:prSet/>
      <dgm:spPr/>
      <dgm:t>
        <a:bodyPr/>
        <a:lstStyle/>
        <a:p>
          <a:r>
            <a:rPr lang="en-US" dirty="0"/>
            <a:t>Step-7: Predict</a:t>
          </a:r>
        </a:p>
      </dgm:t>
    </dgm:pt>
    <dgm:pt modelId="{9311A55B-7E80-4266-94A9-EAB009560C29}" type="parTrans" cxnId="{E735D9CA-6C81-4834-A86C-07DC86A5DEFF}">
      <dgm:prSet/>
      <dgm:spPr/>
      <dgm:t>
        <a:bodyPr/>
        <a:lstStyle/>
        <a:p>
          <a:endParaRPr lang="en-US"/>
        </a:p>
      </dgm:t>
    </dgm:pt>
    <dgm:pt modelId="{043FD741-8462-463F-98B7-1830940427A0}" type="sibTrans" cxnId="{E735D9CA-6C81-4834-A86C-07DC86A5DEFF}">
      <dgm:prSet/>
      <dgm:spPr/>
      <dgm:t>
        <a:bodyPr/>
        <a:lstStyle/>
        <a:p>
          <a:endParaRPr lang="en-US"/>
        </a:p>
      </dgm:t>
    </dgm:pt>
    <dgm:pt modelId="{7A2F5E2F-1EB3-43F1-83FA-812DE4F883F2}" type="pres">
      <dgm:prSet presAssocID="{49716BF2-7A09-4833-9E65-8094129074B2}" presName="diagram" presStyleCnt="0">
        <dgm:presLayoutVars>
          <dgm:dir/>
          <dgm:resizeHandles val="exact"/>
        </dgm:presLayoutVars>
      </dgm:prSet>
      <dgm:spPr/>
    </dgm:pt>
    <dgm:pt modelId="{29A2A1A6-2839-4792-B4C7-E685879C7316}" type="pres">
      <dgm:prSet presAssocID="{BBC5512E-A52F-4745-8C0E-AAC93ECF5977}" presName="node" presStyleLbl="node1" presStyleIdx="0" presStyleCnt="7">
        <dgm:presLayoutVars>
          <dgm:bulletEnabled val="1"/>
        </dgm:presLayoutVars>
      </dgm:prSet>
      <dgm:spPr/>
    </dgm:pt>
    <dgm:pt modelId="{ACD1DCEC-5BA1-4FFC-A29D-47CC1291197C}" type="pres">
      <dgm:prSet presAssocID="{E66B2530-4DC7-4CDE-83EC-FEBEA97A1C11}" presName="sibTrans" presStyleLbl="sibTrans2D1" presStyleIdx="0" presStyleCnt="6"/>
      <dgm:spPr/>
    </dgm:pt>
    <dgm:pt modelId="{FB7D3570-31BA-45FF-B0A3-3E4F240C7D31}" type="pres">
      <dgm:prSet presAssocID="{E66B2530-4DC7-4CDE-83EC-FEBEA97A1C11}" presName="connectorText" presStyleLbl="sibTrans2D1" presStyleIdx="0" presStyleCnt="6"/>
      <dgm:spPr/>
    </dgm:pt>
    <dgm:pt modelId="{7AF4B343-9352-435E-A523-447B2F05A362}" type="pres">
      <dgm:prSet presAssocID="{5E8E36E5-17B7-4C18-B766-4C32617D4A82}" presName="node" presStyleLbl="node1" presStyleIdx="1" presStyleCnt="7">
        <dgm:presLayoutVars>
          <dgm:bulletEnabled val="1"/>
        </dgm:presLayoutVars>
      </dgm:prSet>
      <dgm:spPr/>
    </dgm:pt>
    <dgm:pt modelId="{5A6A8665-40C0-4602-80AC-E5375495A965}" type="pres">
      <dgm:prSet presAssocID="{59686386-832F-488E-9FE6-D647034AB3E7}" presName="sibTrans" presStyleLbl="sibTrans2D1" presStyleIdx="1" presStyleCnt="6"/>
      <dgm:spPr/>
    </dgm:pt>
    <dgm:pt modelId="{6FB5D9AA-C168-4BE6-A196-B57A7F878285}" type="pres">
      <dgm:prSet presAssocID="{59686386-832F-488E-9FE6-D647034AB3E7}" presName="connectorText" presStyleLbl="sibTrans2D1" presStyleIdx="1" presStyleCnt="6"/>
      <dgm:spPr/>
    </dgm:pt>
    <dgm:pt modelId="{E82039D6-CDB6-46C3-97FC-27F48B7AD510}" type="pres">
      <dgm:prSet presAssocID="{65080449-4BBE-49F6-A7FD-BD20B2E04C3D}" presName="node" presStyleLbl="node1" presStyleIdx="2" presStyleCnt="7">
        <dgm:presLayoutVars>
          <dgm:bulletEnabled val="1"/>
        </dgm:presLayoutVars>
      </dgm:prSet>
      <dgm:spPr/>
    </dgm:pt>
    <dgm:pt modelId="{D260615F-D7A3-44E0-9311-DC9B3A920EBD}" type="pres">
      <dgm:prSet presAssocID="{8513F839-C20B-4762-8A58-64CF8632999B}" presName="sibTrans" presStyleLbl="sibTrans2D1" presStyleIdx="2" presStyleCnt="6"/>
      <dgm:spPr/>
    </dgm:pt>
    <dgm:pt modelId="{2CDBDB37-02B0-4108-AC4C-04025E5D4C14}" type="pres">
      <dgm:prSet presAssocID="{8513F839-C20B-4762-8A58-64CF8632999B}" presName="connectorText" presStyleLbl="sibTrans2D1" presStyleIdx="2" presStyleCnt="6"/>
      <dgm:spPr/>
    </dgm:pt>
    <dgm:pt modelId="{14B4B1B5-BDE3-43AE-AAF7-20CE85FEF96E}" type="pres">
      <dgm:prSet presAssocID="{77D93A8A-3F4D-437A-B99B-24AF876454B6}" presName="node" presStyleLbl="node1" presStyleIdx="3" presStyleCnt="7" custLinFactNeighborY="0">
        <dgm:presLayoutVars>
          <dgm:bulletEnabled val="1"/>
        </dgm:presLayoutVars>
      </dgm:prSet>
      <dgm:spPr/>
    </dgm:pt>
    <dgm:pt modelId="{9B14D196-C6BE-4E68-A729-221D9DF2831D}" type="pres">
      <dgm:prSet presAssocID="{88ABF12F-2D8D-46FF-95B1-65557BB61039}" presName="sibTrans" presStyleLbl="sibTrans2D1" presStyleIdx="3" presStyleCnt="6"/>
      <dgm:spPr/>
    </dgm:pt>
    <dgm:pt modelId="{208C686B-48E5-4E09-879D-3125314A910B}" type="pres">
      <dgm:prSet presAssocID="{88ABF12F-2D8D-46FF-95B1-65557BB61039}" presName="connectorText" presStyleLbl="sibTrans2D1" presStyleIdx="3" presStyleCnt="6"/>
      <dgm:spPr/>
    </dgm:pt>
    <dgm:pt modelId="{E0F905C6-1532-45B1-BDF4-55916524455D}" type="pres">
      <dgm:prSet presAssocID="{AAEA465B-AE20-4EC9-9B51-458712FFBF04}" presName="node" presStyleLbl="node1" presStyleIdx="4" presStyleCnt="7">
        <dgm:presLayoutVars>
          <dgm:bulletEnabled val="1"/>
        </dgm:presLayoutVars>
      </dgm:prSet>
      <dgm:spPr/>
    </dgm:pt>
    <dgm:pt modelId="{3A413952-A22B-4D65-9528-536371440F4E}" type="pres">
      <dgm:prSet presAssocID="{BF41D33E-CFA7-41BE-BD84-0D7D37DE150B}" presName="sibTrans" presStyleLbl="sibTrans2D1" presStyleIdx="4" presStyleCnt="6"/>
      <dgm:spPr/>
    </dgm:pt>
    <dgm:pt modelId="{3962CA0F-1C1F-44DF-A2D9-E26970E0C3A3}" type="pres">
      <dgm:prSet presAssocID="{BF41D33E-CFA7-41BE-BD84-0D7D37DE150B}" presName="connectorText" presStyleLbl="sibTrans2D1" presStyleIdx="4" presStyleCnt="6"/>
      <dgm:spPr/>
    </dgm:pt>
    <dgm:pt modelId="{7F72D019-777A-4DD0-9F1D-ACEF5B6D11C7}" type="pres">
      <dgm:prSet presAssocID="{C3E56E66-DE18-4DE7-AA50-A5CFA12BE944}" presName="node" presStyleLbl="node1" presStyleIdx="5" presStyleCnt="7" custLinFactNeighborY="0">
        <dgm:presLayoutVars>
          <dgm:bulletEnabled val="1"/>
        </dgm:presLayoutVars>
      </dgm:prSet>
      <dgm:spPr/>
    </dgm:pt>
    <dgm:pt modelId="{ED956F65-9BB6-4276-BE06-89F58CFFE748}" type="pres">
      <dgm:prSet presAssocID="{C8229FA5-5EAE-4CF1-864D-F0B33EC8CE95}" presName="sibTrans" presStyleLbl="sibTrans2D1" presStyleIdx="5" presStyleCnt="6"/>
      <dgm:spPr/>
    </dgm:pt>
    <dgm:pt modelId="{16475DFB-E8C2-442E-AE37-376F44B9235A}" type="pres">
      <dgm:prSet presAssocID="{C8229FA5-5EAE-4CF1-864D-F0B33EC8CE95}" presName="connectorText" presStyleLbl="sibTrans2D1" presStyleIdx="5" presStyleCnt="6"/>
      <dgm:spPr/>
    </dgm:pt>
    <dgm:pt modelId="{671F4A9D-10A9-48C9-8BB7-5BDD9B8D3BE8}" type="pres">
      <dgm:prSet presAssocID="{1DEF242C-0EED-4885-8488-23306811C01B}" presName="node" presStyleLbl="node1" presStyleIdx="6" presStyleCnt="7">
        <dgm:presLayoutVars>
          <dgm:bulletEnabled val="1"/>
        </dgm:presLayoutVars>
      </dgm:prSet>
      <dgm:spPr/>
    </dgm:pt>
  </dgm:ptLst>
  <dgm:cxnLst>
    <dgm:cxn modelId="{7B819920-B6DF-4E80-962F-B32467100784}" type="presOf" srcId="{E66B2530-4DC7-4CDE-83EC-FEBEA97A1C11}" destId="{FB7D3570-31BA-45FF-B0A3-3E4F240C7D31}" srcOrd="1" destOrd="0" presId="urn:microsoft.com/office/officeart/2005/8/layout/process5"/>
    <dgm:cxn modelId="{1659F521-75A7-4C15-B4C7-2FD1F90AF7E1}" type="presOf" srcId="{49716BF2-7A09-4833-9E65-8094129074B2}" destId="{7A2F5E2F-1EB3-43F1-83FA-812DE4F883F2}" srcOrd="0" destOrd="0" presId="urn:microsoft.com/office/officeart/2005/8/layout/process5"/>
    <dgm:cxn modelId="{C4353628-FF6B-466F-B214-6DB686B91DE8}" type="presOf" srcId="{BF41D33E-CFA7-41BE-BD84-0D7D37DE150B}" destId="{3A413952-A22B-4D65-9528-536371440F4E}" srcOrd="0" destOrd="0" presId="urn:microsoft.com/office/officeart/2005/8/layout/process5"/>
    <dgm:cxn modelId="{BAA3D835-1D81-42EF-AAF0-2F5C3D867DF9}" srcId="{49716BF2-7A09-4833-9E65-8094129074B2}" destId="{77D93A8A-3F4D-437A-B99B-24AF876454B6}" srcOrd="3" destOrd="0" parTransId="{5BE85303-62F3-458D-AD03-E35B023D4E0B}" sibTransId="{88ABF12F-2D8D-46FF-95B1-65557BB61039}"/>
    <dgm:cxn modelId="{8D5C325D-3D25-41ED-9684-F8BB9F1C2085}" type="presOf" srcId="{59686386-832F-488E-9FE6-D647034AB3E7}" destId="{5A6A8665-40C0-4602-80AC-E5375495A965}" srcOrd="0" destOrd="0" presId="urn:microsoft.com/office/officeart/2005/8/layout/process5"/>
    <dgm:cxn modelId="{E0121F64-0837-4D5B-B8A1-CCCCC385A421}" srcId="{49716BF2-7A09-4833-9E65-8094129074B2}" destId="{AAEA465B-AE20-4EC9-9B51-458712FFBF04}" srcOrd="4" destOrd="0" parTransId="{F3377ED4-2652-4999-8D56-6BD80F1DA851}" sibTransId="{BF41D33E-CFA7-41BE-BD84-0D7D37DE150B}"/>
    <dgm:cxn modelId="{8D1BF86A-C0D6-40BC-BBE6-D5EBA4E01A53}" type="presOf" srcId="{BF41D33E-CFA7-41BE-BD84-0D7D37DE150B}" destId="{3962CA0F-1C1F-44DF-A2D9-E26970E0C3A3}" srcOrd="1" destOrd="0" presId="urn:microsoft.com/office/officeart/2005/8/layout/process5"/>
    <dgm:cxn modelId="{57B9566E-E754-445E-A099-60B4D2619D79}" type="presOf" srcId="{AAEA465B-AE20-4EC9-9B51-458712FFBF04}" destId="{E0F905C6-1532-45B1-BDF4-55916524455D}" srcOrd="0" destOrd="0" presId="urn:microsoft.com/office/officeart/2005/8/layout/process5"/>
    <dgm:cxn modelId="{09D66271-D337-49BB-875B-EA289BFCFF8E}" srcId="{49716BF2-7A09-4833-9E65-8094129074B2}" destId="{5E8E36E5-17B7-4C18-B766-4C32617D4A82}" srcOrd="1" destOrd="0" parTransId="{7F89A741-40DA-4168-BF87-3206FB8EB566}" sibTransId="{59686386-832F-488E-9FE6-D647034AB3E7}"/>
    <dgm:cxn modelId="{8EA0BA51-89ED-425A-AAC7-B6A22714B4D8}" type="presOf" srcId="{8513F839-C20B-4762-8A58-64CF8632999B}" destId="{D260615F-D7A3-44E0-9311-DC9B3A920EBD}" srcOrd="0" destOrd="0" presId="urn:microsoft.com/office/officeart/2005/8/layout/process5"/>
    <dgm:cxn modelId="{ADE51672-1010-45B6-9F50-3B16750C50EC}" type="presOf" srcId="{C3E56E66-DE18-4DE7-AA50-A5CFA12BE944}" destId="{7F72D019-777A-4DD0-9F1D-ACEF5B6D11C7}" srcOrd="0" destOrd="0" presId="urn:microsoft.com/office/officeart/2005/8/layout/process5"/>
    <dgm:cxn modelId="{AF842977-C912-4DE1-B71D-68A51352E30F}" type="presOf" srcId="{C8229FA5-5EAE-4CF1-864D-F0B33EC8CE95}" destId="{16475DFB-E8C2-442E-AE37-376F44B9235A}" srcOrd="1" destOrd="0" presId="urn:microsoft.com/office/officeart/2005/8/layout/process5"/>
    <dgm:cxn modelId="{4A28597A-5958-40A6-8B4F-EE0DF45E6186}" type="presOf" srcId="{77D93A8A-3F4D-437A-B99B-24AF876454B6}" destId="{14B4B1B5-BDE3-43AE-AAF7-20CE85FEF96E}" srcOrd="0" destOrd="0" presId="urn:microsoft.com/office/officeart/2005/8/layout/process5"/>
    <dgm:cxn modelId="{DBBE2B7C-B759-4FBB-804E-C9EC22C8979E}" type="presOf" srcId="{1DEF242C-0EED-4885-8488-23306811C01B}" destId="{671F4A9D-10A9-48C9-8BB7-5BDD9B8D3BE8}" srcOrd="0" destOrd="0" presId="urn:microsoft.com/office/officeart/2005/8/layout/process5"/>
    <dgm:cxn modelId="{C3EB368D-AEB6-4F0A-86C4-B46ACC167D15}" srcId="{49716BF2-7A09-4833-9E65-8094129074B2}" destId="{BBC5512E-A52F-4745-8C0E-AAC93ECF5977}" srcOrd="0" destOrd="0" parTransId="{98ED6365-DCF7-4AEB-B96A-90FDC7B0119E}" sibTransId="{E66B2530-4DC7-4CDE-83EC-FEBEA97A1C11}"/>
    <dgm:cxn modelId="{69C97B9C-D348-466E-BCF9-0C5F324EC670}" type="presOf" srcId="{BBC5512E-A52F-4745-8C0E-AAC93ECF5977}" destId="{29A2A1A6-2839-4792-B4C7-E685879C7316}" srcOrd="0" destOrd="0" presId="urn:microsoft.com/office/officeart/2005/8/layout/process5"/>
    <dgm:cxn modelId="{0EB710B6-DF9E-43F3-9C88-42F5E8B409AF}" type="presOf" srcId="{8513F839-C20B-4762-8A58-64CF8632999B}" destId="{2CDBDB37-02B0-4108-AC4C-04025E5D4C14}" srcOrd="1" destOrd="0" presId="urn:microsoft.com/office/officeart/2005/8/layout/process5"/>
    <dgm:cxn modelId="{1AA928C6-81AC-4B1F-B8BF-7011B56D209E}" type="presOf" srcId="{88ABF12F-2D8D-46FF-95B1-65557BB61039}" destId="{9B14D196-C6BE-4E68-A729-221D9DF2831D}" srcOrd="0" destOrd="0" presId="urn:microsoft.com/office/officeart/2005/8/layout/process5"/>
    <dgm:cxn modelId="{61278EC6-9C01-4BB7-9800-382F69DC32D2}" type="presOf" srcId="{5E8E36E5-17B7-4C18-B766-4C32617D4A82}" destId="{7AF4B343-9352-435E-A523-447B2F05A362}" srcOrd="0" destOrd="0" presId="urn:microsoft.com/office/officeart/2005/8/layout/process5"/>
    <dgm:cxn modelId="{E735D9CA-6C81-4834-A86C-07DC86A5DEFF}" srcId="{49716BF2-7A09-4833-9E65-8094129074B2}" destId="{1DEF242C-0EED-4885-8488-23306811C01B}" srcOrd="6" destOrd="0" parTransId="{9311A55B-7E80-4266-94A9-EAB009560C29}" sibTransId="{043FD741-8462-463F-98B7-1830940427A0}"/>
    <dgm:cxn modelId="{6254D3CD-2756-42F0-90BC-9C0D2AE1B0C6}" srcId="{49716BF2-7A09-4833-9E65-8094129074B2}" destId="{65080449-4BBE-49F6-A7FD-BD20B2E04C3D}" srcOrd="2" destOrd="0" parTransId="{88E54E9E-C7A3-4A8F-BC2D-279C83806836}" sibTransId="{8513F839-C20B-4762-8A58-64CF8632999B}"/>
    <dgm:cxn modelId="{A28FE3CD-323A-4F4E-8D09-A72576F37299}" type="presOf" srcId="{E66B2530-4DC7-4CDE-83EC-FEBEA97A1C11}" destId="{ACD1DCEC-5BA1-4FFC-A29D-47CC1291197C}" srcOrd="0" destOrd="0" presId="urn:microsoft.com/office/officeart/2005/8/layout/process5"/>
    <dgm:cxn modelId="{C9DFF1CE-0CA7-444C-9DFB-157F3E49CC45}" srcId="{49716BF2-7A09-4833-9E65-8094129074B2}" destId="{C3E56E66-DE18-4DE7-AA50-A5CFA12BE944}" srcOrd="5" destOrd="0" parTransId="{17320532-982A-4E68-8ACD-AC2D10524484}" sibTransId="{C8229FA5-5EAE-4CF1-864D-F0B33EC8CE95}"/>
    <dgm:cxn modelId="{D6E543CF-70E6-40AA-BD50-6F5E5848CFFA}" type="presOf" srcId="{88ABF12F-2D8D-46FF-95B1-65557BB61039}" destId="{208C686B-48E5-4E09-879D-3125314A910B}" srcOrd="1" destOrd="0" presId="urn:microsoft.com/office/officeart/2005/8/layout/process5"/>
    <dgm:cxn modelId="{282033D2-DD34-4B20-B8CE-AA5CCF9BC0BA}" type="presOf" srcId="{65080449-4BBE-49F6-A7FD-BD20B2E04C3D}" destId="{E82039D6-CDB6-46C3-97FC-27F48B7AD510}" srcOrd="0" destOrd="0" presId="urn:microsoft.com/office/officeart/2005/8/layout/process5"/>
    <dgm:cxn modelId="{462189F8-DA85-4013-B041-2B475FB66953}" type="presOf" srcId="{59686386-832F-488E-9FE6-D647034AB3E7}" destId="{6FB5D9AA-C168-4BE6-A196-B57A7F878285}" srcOrd="1" destOrd="0" presId="urn:microsoft.com/office/officeart/2005/8/layout/process5"/>
    <dgm:cxn modelId="{02C312FF-C424-49DC-8243-C5BE014350CA}" type="presOf" srcId="{C8229FA5-5EAE-4CF1-864D-F0B33EC8CE95}" destId="{ED956F65-9BB6-4276-BE06-89F58CFFE748}" srcOrd="0" destOrd="0" presId="urn:microsoft.com/office/officeart/2005/8/layout/process5"/>
    <dgm:cxn modelId="{D607D3EE-6DF0-488B-89E0-762524137884}" type="presParOf" srcId="{7A2F5E2F-1EB3-43F1-83FA-812DE4F883F2}" destId="{29A2A1A6-2839-4792-B4C7-E685879C7316}" srcOrd="0" destOrd="0" presId="urn:microsoft.com/office/officeart/2005/8/layout/process5"/>
    <dgm:cxn modelId="{13DEDF00-6435-46BA-ADB3-70FB9434799C}" type="presParOf" srcId="{7A2F5E2F-1EB3-43F1-83FA-812DE4F883F2}" destId="{ACD1DCEC-5BA1-4FFC-A29D-47CC1291197C}" srcOrd="1" destOrd="0" presId="urn:microsoft.com/office/officeart/2005/8/layout/process5"/>
    <dgm:cxn modelId="{E09A1F4B-9CD1-46F3-BB15-E626E7050C24}" type="presParOf" srcId="{ACD1DCEC-5BA1-4FFC-A29D-47CC1291197C}" destId="{FB7D3570-31BA-45FF-B0A3-3E4F240C7D31}" srcOrd="0" destOrd="0" presId="urn:microsoft.com/office/officeart/2005/8/layout/process5"/>
    <dgm:cxn modelId="{09DA53B0-CE63-414D-93E6-3A604995EC5B}" type="presParOf" srcId="{7A2F5E2F-1EB3-43F1-83FA-812DE4F883F2}" destId="{7AF4B343-9352-435E-A523-447B2F05A362}" srcOrd="2" destOrd="0" presId="urn:microsoft.com/office/officeart/2005/8/layout/process5"/>
    <dgm:cxn modelId="{71B41B81-4812-4446-8D77-C6AC9F6F1B21}" type="presParOf" srcId="{7A2F5E2F-1EB3-43F1-83FA-812DE4F883F2}" destId="{5A6A8665-40C0-4602-80AC-E5375495A965}" srcOrd="3" destOrd="0" presId="urn:microsoft.com/office/officeart/2005/8/layout/process5"/>
    <dgm:cxn modelId="{A721B56E-AA35-41FB-A5B4-E3096F6D5699}" type="presParOf" srcId="{5A6A8665-40C0-4602-80AC-E5375495A965}" destId="{6FB5D9AA-C168-4BE6-A196-B57A7F878285}" srcOrd="0" destOrd="0" presId="urn:microsoft.com/office/officeart/2005/8/layout/process5"/>
    <dgm:cxn modelId="{EC99F486-2716-4606-878C-4AF001D5F995}" type="presParOf" srcId="{7A2F5E2F-1EB3-43F1-83FA-812DE4F883F2}" destId="{E82039D6-CDB6-46C3-97FC-27F48B7AD510}" srcOrd="4" destOrd="0" presId="urn:microsoft.com/office/officeart/2005/8/layout/process5"/>
    <dgm:cxn modelId="{58CB0D41-0426-41DA-8AF1-B3DA7E7B1665}" type="presParOf" srcId="{7A2F5E2F-1EB3-43F1-83FA-812DE4F883F2}" destId="{D260615F-D7A3-44E0-9311-DC9B3A920EBD}" srcOrd="5" destOrd="0" presId="urn:microsoft.com/office/officeart/2005/8/layout/process5"/>
    <dgm:cxn modelId="{4A578AC1-03D0-4FF0-867B-888867B7D5D0}" type="presParOf" srcId="{D260615F-D7A3-44E0-9311-DC9B3A920EBD}" destId="{2CDBDB37-02B0-4108-AC4C-04025E5D4C14}" srcOrd="0" destOrd="0" presId="urn:microsoft.com/office/officeart/2005/8/layout/process5"/>
    <dgm:cxn modelId="{6055E24A-3A51-4485-BC0A-6DD1A8814693}" type="presParOf" srcId="{7A2F5E2F-1EB3-43F1-83FA-812DE4F883F2}" destId="{14B4B1B5-BDE3-43AE-AAF7-20CE85FEF96E}" srcOrd="6" destOrd="0" presId="urn:microsoft.com/office/officeart/2005/8/layout/process5"/>
    <dgm:cxn modelId="{F52BBA3A-8D9C-439B-B659-F70303E98FA8}" type="presParOf" srcId="{7A2F5E2F-1EB3-43F1-83FA-812DE4F883F2}" destId="{9B14D196-C6BE-4E68-A729-221D9DF2831D}" srcOrd="7" destOrd="0" presId="urn:microsoft.com/office/officeart/2005/8/layout/process5"/>
    <dgm:cxn modelId="{169634DD-A4BB-4DAF-8365-BF0B85671294}" type="presParOf" srcId="{9B14D196-C6BE-4E68-A729-221D9DF2831D}" destId="{208C686B-48E5-4E09-879D-3125314A910B}" srcOrd="0" destOrd="0" presId="urn:microsoft.com/office/officeart/2005/8/layout/process5"/>
    <dgm:cxn modelId="{86115867-8F69-4140-8B86-87D518D93ABB}" type="presParOf" srcId="{7A2F5E2F-1EB3-43F1-83FA-812DE4F883F2}" destId="{E0F905C6-1532-45B1-BDF4-55916524455D}" srcOrd="8" destOrd="0" presId="urn:microsoft.com/office/officeart/2005/8/layout/process5"/>
    <dgm:cxn modelId="{D9C7B24D-9532-4085-BD90-C3212B91F95E}" type="presParOf" srcId="{7A2F5E2F-1EB3-43F1-83FA-812DE4F883F2}" destId="{3A413952-A22B-4D65-9528-536371440F4E}" srcOrd="9" destOrd="0" presId="urn:microsoft.com/office/officeart/2005/8/layout/process5"/>
    <dgm:cxn modelId="{8C3B3972-2876-4AE2-A966-144D9E00BBEF}" type="presParOf" srcId="{3A413952-A22B-4D65-9528-536371440F4E}" destId="{3962CA0F-1C1F-44DF-A2D9-E26970E0C3A3}" srcOrd="0" destOrd="0" presId="urn:microsoft.com/office/officeart/2005/8/layout/process5"/>
    <dgm:cxn modelId="{51ACA0BE-7EF0-4BA1-9ACD-DE0F140ED078}" type="presParOf" srcId="{7A2F5E2F-1EB3-43F1-83FA-812DE4F883F2}" destId="{7F72D019-777A-4DD0-9F1D-ACEF5B6D11C7}" srcOrd="10" destOrd="0" presId="urn:microsoft.com/office/officeart/2005/8/layout/process5"/>
    <dgm:cxn modelId="{6941993A-F283-4ECC-A75D-60D0CB73C008}" type="presParOf" srcId="{7A2F5E2F-1EB3-43F1-83FA-812DE4F883F2}" destId="{ED956F65-9BB6-4276-BE06-89F58CFFE748}" srcOrd="11" destOrd="0" presId="urn:microsoft.com/office/officeart/2005/8/layout/process5"/>
    <dgm:cxn modelId="{A7F639A7-1F85-4DB6-86BB-14CD7FBF01BB}" type="presParOf" srcId="{ED956F65-9BB6-4276-BE06-89F58CFFE748}" destId="{16475DFB-E8C2-442E-AE37-376F44B9235A}" srcOrd="0" destOrd="0" presId="urn:microsoft.com/office/officeart/2005/8/layout/process5"/>
    <dgm:cxn modelId="{27610F57-376A-4AAE-B6A6-04B60E71FE84}" type="presParOf" srcId="{7A2F5E2F-1EB3-43F1-83FA-812DE4F883F2}" destId="{671F4A9D-10A9-48C9-8BB7-5BDD9B8D3BE8}" srcOrd="12"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A2A1A6-2839-4792-B4C7-E685879C7316}">
      <dsp:nvSpPr>
        <dsp:cNvPr id="0" name=""/>
        <dsp:cNvSpPr/>
      </dsp:nvSpPr>
      <dsp:spPr>
        <a:xfrm>
          <a:off x="6471" y="71200"/>
          <a:ext cx="1934300" cy="1160580"/>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Step-1: Import Libraries</a:t>
          </a:r>
        </a:p>
      </dsp:txBody>
      <dsp:txXfrm>
        <a:off x="40463" y="105192"/>
        <a:ext cx="1866316" cy="1092596"/>
      </dsp:txXfrm>
    </dsp:sp>
    <dsp:sp modelId="{ACD1DCEC-5BA1-4FFC-A29D-47CC1291197C}">
      <dsp:nvSpPr>
        <dsp:cNvPr id="0" name=""/>
        <dsp:cNvSpPr/>
      </dsp:nvSpPr>
      <dsp:spPr>
        <a:xfrm>
          <a:off x="2110990" y="411637"/>
          <a:ext cx="410071" cy="47970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110990" y="507578"/>
        <a:ext cx="287050" cy="287824"/>
      </dsp:txXfrm>
    </dsp:sp>
    <dsp:sp modelId="{7AF4B343-9352-435E-A523-447B2F05A362}">
      <dsp:nvSpPr>
        <dsp:cNvPr id="0" name=""/>
        <dsp:cNvSpPr/>
      </dsp:nvSpPr>
      <dsp:spPr>
        <a:xfrm>
          <a:off x="2714492" y="71200"/>
          <a:ext cx="1934300" cy="1160580"/>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Step-2: Load Files</a:t>
          </a:r>
        </a:p>
      </dsp:txBody>
      <dsp:txXfrm>
        <a:off x="2748484" y="105192"/>
        <a:ext cx="1866316" cy="1092596"/>
      </dsp:txXfrm>
    </dsp:sp>
    <dsp:sp modelId="{5A6A8665-40C0-4602-80AC-E5375495A965}">
      <dsp:nvSpPr>
        <dsp:cNvPr id="0" name=""/>
        <dsp:cNvSpPr/>
      </dsp:nvSpPr>
      <dsp:spPr>
        <a:xfrm>
          <a:off x="4819011" y="411637"/>
          <a:ext cx="410071" cy="47970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819011" y="507578"/>
        <a:ext cx="287050" cy="287824"/>
      </dsp:txXfrm>
    </dsp:sp>
    <dsp:sp modelId="{E82039D6-CDB6-46C3-97FC-27F48B7AD510}">
      <dsp:nvSpPr>
        <dsp:cNvPr id="0" name=""/>
        <dsp:cNvSpPr/>
      </dsp:nvSpPr>
      <dsp:spPr>
        <a:xfrm>
          <a:off x="5422512" y="71200"/>
          <a:ext cx="1934300" cy="1160580"/>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Step-3: Pre-Process Data</a:t>
          </a:r>
        </a:p>
      </dsp:txBody>
      <dsp:txXfrm>
        <a:off x="5456504" y="105192"/>
        <a:ext cx="1866316" cy="1092596"/>
      </dsp:txXfrm>
    </dsp:sp>
    <dsp:sp modelId="{D260615F-D7A3-44E0-9311-DC9B3A920EBD}">
      <dsp:nvSpPr>
        <dsp:cNvPr id="0" name=""/>
        <dsp:cNvSpPr/>
      </dsp:nvSpPr>
      <dsp:spPr>
        <a:xfrm rot="5400000">
          <a:off x="6184627" y="1367182"/>
          <a:ext cx="410071" cy="47970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rot="-5400000">
        <a:off x="6245751" y="1402000"/>
        <a:ext cx="287824" cy="287050"/>
      </dsp:txXfrm>
    </dsp:sp>
    <dsp:sp modelId="{14B4B1B5-BDE3-43AE-AAF7-20CE85FEF96E}">
      <dsp:nvSpPr>
        <dsp:cNvPr id="0" name=""/>
        <dsp:cNvSpPr/>
      </dsp:nvSpPr>
      <dsp:spPr>
        <a:xfrm>
          <a:off x="5422512" y="2005501"/>
          <a:ext cx="1934300" cy="1160580"/>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Step-4: Tokenization</a:t>
          </a:r>
        </a:p>
      </dsp:txBody>
      <dsp:txXfrm>
        <a:off x="5456504" y="2039493"/>
        <a:ext cx="1866316" cy="1092596"/>
      </dsp:txXfrm>
    </dsp:sp>
    <dsp:sp modelId="{9B14D196-C6BE-4E68-A729-221D9DF2831D}">
      <dsp:nvSpPr>
        <dsp:cNvPr id="0" name=""/>
        <dsp:cNvSpPr/>
      </dsp:nvSpPr>
      <dsp:spPr>
        <a:xfrm rot="10800000">
          <a:off x="4842222" y="2345938"/>
          <a:ext cx="410071" cy="47970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rot="10800000">
        <a:off x="4965243" y="2441879"/>
        <a:ext cx="287050" cy="287824"/>
      </dsp:txXfrm>
    </dsp:sp>
    <dsp:sp modelId="{E0F905C6-1532-45B1-BDF4-55916524455D}">
      <dsp:nvSpPr>
        <dsp:cNvPr id="0" name=""/>
        <dsp:cNvSpPr/>
      </dsp:nvSpPr>
      <dsp:spPr>
        <a:xfrm>
          <a:off x="2714492" y="2005501"/>
          <a:ext cx="1934300" cy="1160580"/>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Step-5:Plot the Model</a:t>
          </a:r>
        </a:p>
      </dsp:txBody>
      <dsp:txXfrm>
        <a:off x="2748484" y="2039493"/>
        <a:ext cx="1866316" cy="1092596"/>
      </dsp:txXfrm>
    </dsp:sp>
    <dsp:sp modelId="{3A413952-A22B-4D65-9528-536371440F4E}">
      <dsp:nvSpPr>
        <dsp:cNvPr id="0" name=""/>
        <dsp:cNvSpPr/>
      </dsp:nvSpPr>
      <dsp:spPr>
        <a:xfrm rot="10800000">
          <a:off x="2134202" y="2345938"/>
          <a:ext cx="410071" cy="47970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rot="10800000">
        <a:off x="2257223" y="2441879"/>
        <a:ext cx="287050" cy="287824"/>
      </dsp:txXfrm>
    </dsp:sp>
    <dsp:sp modelId="{7F72D019-777A-4DD0-9F1D-ACEF5B6D11C7}">
      <dsp:nvSpPr>
        <dsp:cNvPr id="0" name=""/>
        <dsp:cNvSpPr/>
      </dsp:nvSpPr>
      <dsp:spPr>
        <a:xfrm>
          <a:off x="6471" y="2005501"/>
          <a:ext cx="1934300" cy="1160580"/>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Step-6: Train the model </a:t>
          </a:r>
        </a:p>
      </dsp:txBody>
      <dsp:txXfrm>
        <a:off x="40463" y="2039493"/>
        <a:ext cx="1866316" cy="1092596"/>
      </dsp:txXfrm>
    </dsp:sp>
    <dsp:sp modelId="{ED956F65-9BB6-4276-BE06-89F58CFFE748}">
      <dsp:nvSpPr>
        <dsp:cNvPr id="0" name=""/>
        <dsp:cNvSpPr/>
      </dsp:nvSpPr>
      <dsp:spPr>
        <a:xfrm rot="5400000">
          <a:off x="768586" y="3301482"/>
          <a:ext cx="410071" cy="479706"/>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rot="-5400000">
        <a:off x="829710" y="3336300"/>
        <a:ext cx="287824" cy="287050"/>
      </dsp:txXfrm>
    </dsp:sp>
    <dsp:sp modelId="{671F4A9D-10A9-48C9-8BB7-5BDD9B8D3BE8}">
      <dsp:nvSpPr>
        <dsp:cNvPr id="0" name=""/>
        <dsp:cNvSpPr/>
      </dsp:nvSpPr>
      <dsp:spPr>
        <a:xfrm>
          <a:off x="6471" y="3939801"/>
          <a:ext cx="1934300" cy="1160580"/>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Step-7: Predict</a:t>
          </a:r>
        </a:p>
      </dsp:txBody>
      <dsp:txXfrm>
        <a:off x="40463" y="3973793"/>
        <a:ext cx="1866316" cy="1092596"/>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2.png>
</file>

<file path=ppt/media/image3.gif>
</file>

<file path=ppt/media/image4.png>
</file>

<file path=ppt/media/image5.png>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4/12/2023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gif"/><Relationship Id="rId1" Type="http://schemas.openxmlformats.org/officeDocument/2006/relationships/slideLayout" Target="../slideLayouts/slideLayout12.xml"/><Relationship Id="rId4"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Layout" Target="../slideLayouts/slideLayout13.xml"/><Relationship Id="rId4" Type="http://schemas.openxmlformats.org/officeDocument/2006/relationships/image" Target="../media/image10.jp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401861" y="302821"/>
            <a:ext cx="10654066" cy="2375064"/>
          </a:xfrm>
        </p:spPr>
        <p:txBody>
          <a:bodyPr>
            <a:normAutofit fontScale="90000"/>
          </a:bodyPr>
          <a:lstStyle/>
          <a:p>
            <a:br>
              <a:rPr lang="en-US" spc="400" dirty="0"/>
            </a:br>
            <a:br>
              <a:rPr lang="en-US" spc="400" dirty="0"/>
            </a:br>
            <a:br>
              <a:rPr lang="en-US" spc="400" dirty="0"/>
            </a:br>
            <a:br>
              <a:rPr lang="en-US" spc="400" dirty="0"/>
            </a:br>
            <a:r>
              <a:rPr lang="en-US" spc="400" dirty="0"/>
              <a:t>Topic:</a:t>
            </a:r>
            <a:br>
              <a:rPr lang="en-US" spc="400" dirty="0"/>
            </a:br>
            <a:r>
              <a:rPr lang="en-US" spc="400" dirty="0"/>
              <a:t>	Next-Word-prediction</a:t>
            </a:r>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a:xfrm>
            <a:off x="6969865" y="4462509"/>
            <a:ext cx="4222628" cy="1197864"/>
          </a:xfrm>
        </p:spPr>
        <p:txBody>
          <a:bodyPr>
            <a:normAutofit lnSpcReduction="10000"/>
          </a:bodyPr>
          <a:lstStyle/>
          <a:p>
            <a:pPr algn="just"/>
            <a:r>
              <a:rPr lang="en-US" sz="2000" dirty="0">
                <a:solidFill>
                  <a:schemeClr val="bg1"/>
                </a:solidFill>
              </a:rPr>
              <a:t> </a:t>
            </a:r>
            <a:r>
              <a:rPr lang="en-US" sz="2400" dirty="0">
                <a:solidFill>
                  <a:schemeClr val="bg1"/>
                </a:solidFill>
              </a:rPr>
              <a:t>Prese</a:t>
            </a:r>
            <a:r>
              <a:rPr lang="en-US" sz="2400" dirty="0"/>
              <a:t>nter name: </a:t>
            </a:r>
            <a:r>
              <a:rPr lang="en-US" sz="2400" dirty="0" err="1"/>
              <a:t>S.Snigdha</a:t>
            </a:r>
            <a:endParaRPr lang="en-US" sz="2000" dirty="0">
              <a:solidFill>
                <a:schemeClr val="bg1"/>
              </a:solidFill>
            </a:endParaRPr>
          </a:p>
          <a:p>
            <a:pPr algn="just"/>
            <a:r>
              <a:rPr lang="en-US" dirty="0"/>
              <a:t>		</a:t>
            </a:r>
          </a:p>
          <a:p>
            <a:pPr algn="just"/>
            <a:r>
              <a:rPr lang="en-US" sz="2000" dirty="0">
                <a:solidFill>
                  <a:schemeClr val="bg1"/>
                </a:solidFill>
              </a:rPr>
              <a:t>			</a:t>
            </a:r>
          </a:p>
          <a:p>
            <a:endParaRPr lang="en-US" dirty="0"/>
          </a:p>
        </p:txBody>
      </p:sp>
    </p:spTree>
    <p:extLst>
      <p:ext uri="{BB962C8B-B14F-4D97-AF65-F5344CB8AC3E}">
        <p14:creationId xmlns:p14="http://schemas.microsoft.com/office/powerpoint/2010/main" val="1147698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12A298B-B93E-7315-6D04-F917F5050A86}"/>
              </a:ext>
            </a:extLst>
          </p:cNvPr>
          <p:cNvGraphicFramePr/>
          <p:nvPr>
            <p:extLst>
              <p:ext uri="{D42A27DB-BD31-4B8C-83A1-F6EECF244321}">
                <p14:modId xmlns:p14="http://schemas.microsoft.com/office/powerpoint/2010/main" val="1490604784"/>
              </p:ext>
            </p:extLst>
          </p:nvPr>
        </p:nvGraphicFramePr>
        <p:xfrm>
          <a:off x="2728464" y="1292039"/>
          <a:ext cx="7363285" cy="51715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C23D37B6-8399-7269-1D6B-978EA7052BF5}"/>
              </a:ext>
            </a:extLst>
          </p:cNvPr>
          <p:cNvSpPr txBox="1"/>
          <p:nvPr/>
        </p:nvSpPr>
        <p:spPr>
          <a:xfrm>
            <a:off x="3252751" y="202425"/>
            <a:ext cx="7363285" cy="646331"/>
          </a:xfrm>
          <a:prstGeom prst="rect">
            <a:avLst/>
          </a:prstGeom>
          <a:noFill/>
        </p:spPr>
        <p:txBody>
          <a:bodyPr wrap="square" rtlCol="0">
            <a:spAutoFit/>
          </a:bodyPr>
          <a:lstStyle/>
          <a:p>
            <a:r>
              <a:rPr lang="en-US" sz="3600" b="1" dirty="0">
                <a:latin typeface="Bell MT" panose="02020503060305020303" pitchFamily="18" charset="0"/>
              </a:rPr>
              <a:t>Steps for Implementing Code</a:t>
            </a:r>
          </a:p>
        </p:txBody>
      </p:sp>
    </p:spTree>
    <p:extLst>
      <p:ext uri="{BB962C8B-B14F-4D97-AF65-F5344CB8AC3E}">
        <p14:creationId xmlns:p14="http://schemas.microsoft.com/office/powerpoint/2010/main" val="239821766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049AD67-3190-2082-D1BA-E4FF8532CAF7}"/>
              </a:ext>
            </a:extLst>
          </p:cNvPr>
          <p:cNvSpPr txBox="1"/>
          <p:nvPr/>
        </p:nvSpPr>
        <p:spPr>
          <a:xfrm>
            <a:off x="915882" y="311128"/>
            <a:ext cx="11131633" cy="830997"/>
          </a:xfrm>
          <a:prstGeom prst="rect">
            <a:avLst/>
          </a:prstGeom>
          <a:noFill/>
        </p:spPr>
        <p:txBody>
          <a:bodyPr wrap="square">
            <a:spAutoFit/>
          </a:bodyPr>
          <a:lstStyle/>
          <a:p>
            <a:pPr algn="l"/>
            <a:r>
              <a:rPr lang="en-US" sz="2400" b="1" i="0" dirty="0">
                <a:effectLst/>
                <a:latin typeface="Bell MT" panose="02020503060305020303" pitchFamily="18" charset="0"/>
              </a:rPr>
              <a:t>Step 1: Import libraries: </a:t>
            </a:r>
            <a:r>
              <a:rPr lang="en-US" sz="2400" b="1" i="0" dirty="0">
                <a:solidFill>
                  <a:srgbClr val="222222"/>
                </a:solidFill>
                <a:effectLst/>
                <a:latin typeface="Bell MT" panose="02020503060305020303" pitchFamily="18" charset="0"/>
              </a:rPr>
              <a:t>We use TensorFlow with </a:t>
            </a:r>
            <a:r>
              <a:rPr lang="en-US" sz="2400" b="1" i="0" dirty="0" err="1">
                <a:solidFill>
                  <a:srgbClr val="222222"/>
                </a:solidFill>
                <a:effectLst/>
                <a:latin typeface="Bell MT" panose="02020503060305020303" pitchFamily="18" charset="0"/>
              </a:rPr>
              <a:t>Keras</a:t>
            </a:r>
            <a:r>
              <a:rPr lang="en-US" sz="2400" b="1" i="0" dirty="0">
                <a:solidFill>
                  <a:srgbClr val="222222"/>
                </a:solidFill>
                <a:effectLst/>
                <a:latin typeface="Bell MT" panose="02020503060305020303" pitchFamily="18" charset="0"/>
              </a:rPr>
              <a:t> for our model building. We can import the LSTM model from </a:t>
            </a:r>
            <a:r>
              <a:rPr lang="en-US" sz="2400" b="1" i="0" dirty="0" err="1">
                <a:solidFill>
                  <a:srgbClr val="222222"/>
                </a:solidFill>
                <a:effectLst/>
                <a:latin typeface="Bell MT" panose="02020503060305020303" pitchFamily="18" charset="0"/>
              </a:rPr>
              <a:t>Keras</a:t>
            </a:r>
            <a:r>
              <a:rPr lang="en-US" sz="2400" b="1" i="0" dirty="0">
                <a:solidFill>
                  <a:srgbClr val="222222"/>
                </a:solidFill>
                <a:effectLst/>
                <a:latin typeface="Bell MT" panose="02020503060305020303" pitchFamily="18" charset="0"/>
              </a:rPr>
              <a:t> and use it.</a:t>
            </a:r>
            <a:endParaRPr lang="en-US" sz="2400" b="1" i="0" dirty="0">
              <a:effectLst/>
              <a:latin typeface="Bell MT" panose="02020503060305020303" pitchFamily="18" charset="0"/>
            </a:endParaRPr>
          </a:p>
        </p:txBody>
      </p:sp>
      <p:sp>
        <p:nvSpPr>
          <p:cNvPr id="9" name="TextBox 8">
            <a:extLst>
              <a:ext uri="{FF2B5EF4-FFF2-40B4-BE49-F238E27FC236}">
                <a16:creationId xmlns:a16="http://schemas.microsoft.com/office/drawing/2014/main" id="{3C962FD6-A4E3-752B-D2D7-F3B3D6A26331}"/>
              </a:ext>
            </a:extLst>
          </p:cNvPr>
          <p:cNvSpPr txBox="1"/>
          <p:nvPr/>
        </p:nvSpPr>
        <p:spPr>
          <a:xfrm>
            <a:off x="1206829" y="1283386"/>
            <a:ext cx="7194963" cy="2585323"/>
          </a:xfrm>
          <a:prstGeom prst="rect">
            <a:avLst/>
          </a:prstGeom>
          <a:noFill/>
        </p:spPr>
        <p:txBody>
          <a:bodyPr wrap="square">
            <a:spAutoFit/>
          </a:bodyPr>
          <a:lstStyle/>
          <a:p>
            <a:r>
              <a:rPr lang="en-US" dirty="0">
                <a:latin typeface="Bell MT" panose="02020503060305020303" pitchFamily="18" charset="0"/>
              </a:rPr>
              <a:t>import </a:t>
            </a:r>
            <a:r>
              <a:rPr lang="en-US" dirty="0" err="1">
                <a:latin typeface="Bell MT" panose="02020503060305020303" pitchFamily="18" charset="0"/>
              </a:rPr>
              <a:t>tensorflow</a:t>
            </a:r>
            <a:r>
              <a:rPr lang="en-US" dirty="0">
                <a:latin typeface="Bell MT" panose="02020503060305020303" pitchFamily="18" charset="0"/>
              </a:rPr>
              <a:t> as </a:t>
            </a:r>
            <a:r>
              <a:rPr lang="en-US" dirty="0" err="1">
                <a:latin typeface="Bell MT" panose="02020503060305020303" pitchFamily="18" charset="0"/>
              </a:rPr>
              <a:t>tf</a:t>
            </a:r>
            <a:endParaRPr lang="en-US" dirty="0">
              <a:latin typeface="Bell MT" panose="02020503060305020303" pitchFamily="18" charset="0"/>
            </a:endParaRPr>
          </a:p>
          <a:p>
            <a:r>
              <a:rPr lang="en-US" dirty="0">
                <a:latin typeface="Bell MT" panose="02020503060305020303" pitchFamily="18" charset="0"/>
              </a:rPr>
              <a:t>from </a:t>
            </a:r>
            <a:r>
              <a:rPr lang="en-US" dirty="0" err="1">
                <a:latin typeface="Bell MT" panose="02020503060305020303" pitchFamily="18" charset="0"/>
              </a:rPr>
              <a:t>tensorflow.keras.preprocessing.text</a:t>
            </a:r>
            <a:r>
              <a:rPr lang="en-US" dirty="0">
                <a:latin typeface="Bell MT" panose="02020503060305020303" pitchFamily="18" charset="0"/>
              </a:rPr>
              <a:t> import Tokenizer</a:t>
            </a:r>
          </a:p>
          <a:p>
            <a:r>
              <a:rPr lang="en-US" dirty="0">
                <a:latin typeface="Bell MT" panose="02020503060305020303" pitchFamily="18" charset="0"/>
              </a:rPr>
              <a:t>from </a:t>
            </a:r>
            <a:r>
              <a:rPr lang="en-US" dirty="0" err="1">
                <a:latin typeface="Bell MT" panose="02020503060305020303" pitchFamily="18" charset="0"/>
              </a:rPr>
              <a:t>tensorflow.keras.layers</a:t>
            </a:r>
            <a:r>
              <a:rPr lang="en-US" dirty="0">
                <a:latin typeface="Bell MT" panose="02020503060305020303" pitchFamily="18" charset="0"/>
              </a:rPr>
              <a:t> import Embedding, LSTM, Dense</a:t>
            </a:r>
          </a:p>
          <a:p>
            <a:r>
              <a:rPr lang="en-US" dirty="0">
                <a:latin typeface="Bell MT" panose="02020503060305020303" pitchFamily="18" charset="0"/>
              </a:rPr>
              <a:t>from </a:t>
            </a:r>
            <a:r>
              <a:rPr lang="en-US" dirty="0" err="1">
                <a:latin typeface="Bell MT" panose="02020503060305020303" pitchFamily="18" charset="0"/>
              </a:rPr>
              <a:t>tensorflow.keras.models</a:t>
            </a:r>
            <a:r>
              <a:rPr lang="en-US" dirty="0">
                <a:latin typeface="Bell MT" panose="02020503060305020303" pitchFamily="18" charset="0"/>
              </a:rPr>
              <a:t> import Sequential</a:t>
            </a:r>
          </a:p>
          <a:p>
            <a:r>
              <a:rPr lang="en-US" dirty="0">
                <a:latin typeface="Bell MT" panose="02020503060305020303" pitchFamily="18" charset="0"/>
              </a:rPr>
              <a:t>from </a:t>
            </a:r>
            <a:r>
              <a:rPr lang="en-US" dirty="0" err="1">
                <a:latin typeface="Bell MT" panose="02020503060305020303" pitchFamily="18" charset="0"/>
              </a:rPr>
              <a:t>tensorflow.keras.utils</a:t>
            </a:r>
            <a:r>
              <a:rPr lang="en-US" dirty="0">
                <a:latin typeface="Bell MT" panose="02020503060305020303" pitchFamily="18" charset="0"/>
              </a:rPr>
              <a:t> import </a:t>
            </a:r>
            <a:r>
              <a:rPr lang="en-US" dirty="0" err="1">
                <a:latin typeface="Bell MT" panose="02020503060305020303" pitchFamily="18" charset="0"/>
              </a:rPr>
              <a:t>to_categorical</a:t>
            </a:r>
            <a:endParaRPr lang="en-US" dirty="0">
              <a:latin typeface="Bell MT" panose="02020503060305020303" pitchFamily="18" charset="0"/>
            </a:endParaRPr>
          </a:p>
          <a:p>
            <a:r>
              <a:rPr lang="en-US" dirty="0">
                <a:latin typeface="Bell MT" panose="02020503060305020303" pitchFamily="18" charset="0"/>
              </a:rPr>
              <a:t>from </a:t>
            </a:r>
            <a:r>
              <a:rPr lang="en-US" dirty="0" err="1">
                <a:latin typeface="Bell MT" panose="02020503060305020303" pitchFamily="18" charset="0"/>
              </a:rPr>
              <a:t>tensorflow.keras.optimizers</a:t>
            </a:r>
            <a:r>
              <a:rPr lang="en-US" dirty="0">
                <a:latin typeface="Bell MT" panose="02020503060305020303" pitchFamily="18" charset="0"/>
              </a:rPr>
              <a:t> import Adam</a:t>
            </a:r>
          </a:p>
          <a:p>
            <a:r>
              <a:rPr lang="en-US" dirty="0">
                <a:latin typeface="Bell MT" panose="02020503060305020303" pitchFamily="18" charset="0"/>
              </a:rPr>
              <a:t>import pickle</a:t>
            </a:r>
          </a:p>
          <a:p>
            <a:pPr algn="just"/>
            <a:r>
              <a:rPr lang="en-US" dirty="0">
                <a:latin typeface="Bell MT" panose="02020503060305020303" pitchFamily="18" charset="0"/>
              </a:rPr>
              <a:t>import </a:t>
            </a:r>
            <a:r>
              <a:rPr lang="en-US" dirty="0" err="1">
                <a:latin typeface="Bell MT" panose="02020503060305020303" pitchFamily="18" charset="0"/>
              </a:rPr>
              <a:t>numpy</a:t>
            </a:r>
            <a:r>
              <a:rPr lang="en-US" dirty="0">
                <a:latin typeface="Bell MT" panose="02020503060305020303" pitchFamily="18" charset="0"/>
              </a:rPr>
              <a:t> as np</a:t>
            </a:r>
          </a:p>
          <a:p>
            <a:r>
              <a:rPr lang="en-US" dirty="0">
                <a:latin typeface="Bell MT" panose="02020503060305020303" pitchFamily="18" charset="0"/>
              </a:rPr>
              <a:t>import </a:t>
            </a:r>
            <a:r>
              <a:rPr lang="en-US" dirty="0" err="1">
                <a:latin typeface="Bell MT" panose="02020503060305020303" pitchFamily="18" charset="0"/>
              </a:rPr>
              <a:t>os</a:t>
            </a:r>
            <a:endParaRPr lang="en-US" dirty="0">
              <a:latin typeface="Bell MT" panose="02020503060305020303" pitchFamily="18" charset="0"/>
            </a:endParaRPr>
          </a:p>
        </p:txBody>
      </p:sp>
      <p:sp>
        <p:nvSpPr>
          <p:cNvPr id="11" name="TextBox 10">
            <a:extLst>
              <a:ext uri="{FF2B5EF4-FFF2-40B4-BE49-F238E27FC236}">
                <a16:creationId xmlns:a16="http://schemas.microsoft.com/office/drawing/2014/main" id="{094DDA2D-A409-0A86-27E3-1285A466F472}"/>
              </a:ext>
            </a:extLst>
          </p:cNvPr>
          <p:cNvSpPr txBox="1"/>
          <p:nvPr/>
        </p:nvSpPr>
        <p:spPr>
          <a:xfrm>
            <a:off x="861700" y="4140333"/>
            <a:ext cx="11239995" cy="830997"/>
          </a:xfrm>
          <a:prstGeom prst="rect">
            <a:avLst/>
          </a:prstGeom>
          <a:noFill/>
        </p:spPr>
        <p:txBody>
          <a:bodyPr wrap="square">
            <a:spAutoFit/>
          </a:bodyPr>
          <a:lstStyle/>
          <a:p>
            <a:pPr algn="l"/>
            <a:r>
              <a:rPr lang="en-US" sz="2400" b="1" i="0" dirty="0">
                <a:solidFill>
                  <a:srgbClr val="000000"/>
                </a:solidFill>
                <a:effectLst/>
                <a:latin typeface="Bell MT" panose="02020503060305020303" pitchFamily="18" charset="0"/>
              </a:rPr>
              <a:t>Step 2: Load your file: </a:t>
            </a:r>
            <a:r>
              <a:rPr lang="en-US" sz="2400" b="1" i="0" dirty="0">
                <a:effectLst/>
                <a:latin typeface="Bell MT" panose="02020503060305020303" pitchFamily="18" charset="0"/>
              </a:rPr>
              <a:t>let’s load the data and have a quick look at what we are going to work with:</a:t>
            </a:r>
            <a:endParaRPr lang="en-US" sz="2400" b="1" i="0" dirty="0">
              <a:solidFill>
                <a:srgbClr val="000000"/>
              </a:solidFill>
              <a:effectLst/>
              <a:latin typeface="Bell MT" panose="02020503060305020303" pitchFamily="18" charset="0"/>
            </a:endParaRPr>
          </a:p>
        </p:txBody>
      </p:sp>
      <p:sp>
        <p:nvSpPr>
          <p:cNvPr id="12" name="TextBox 11">
            <a:extLst>
              <a:ext uri="{FF2B5EF4-FFF2-40B4-BE49-F238E27FC236}">
                <a16:creationId xmlns:a16="http://schemas.microsoft.com/office/drawing/2014/main" id="{4A27B7AA-9E4F-45BB-7D47-E73E45AA806A}"/>
              </a:ext>
            </a:extLst>
          </p:cNvPr>
          <p:cNvSpPr txBox="1"/>
          <p:nvPr/>
        </p:nvSpPr>
        <p:spPr>
          <a:xfrm>
            <a:off x="2099954" y="5118265"/>
            <a:ext cx="3936670" cy="400110"/>
          </a:xfrm>
          <a:prstGeom prst="rect">
            <a:avLst/>
          </a:prstGeom>
          <a:noFill/>
        </p:spPr>
        <p:txBody>
          <a:bodyPr wrap="square" rtlCol="0">
            <a:spAutoFit/>
          </a:bodyPr>
          <a:lstStyle/>
          <a:p>
            <a:r>
              <a:rPr lang="en-US" sz="2000" dirty="0">
                <a:latin typeface="Bell MT" panose="02020503060305020303" pitchFamily="18" charset="0"/>
              </a:rPr>
              <a:t>Path = “data.txt ”</a:t>
            </a:r>
          </a:p>
        </p:txBody>
      </p:sp>
    </p:spTree>
    <p:extLst>
      <p:ext uri="{BB962C8B-B14F-4D97-AF65-F5344CB8AC3E}">
        <p14:creationId xmlns:p14="http://schemas.microsoft.com/office/powerpoint/2010/main" val="35138445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B6D7E88-A9DB-7E1D-3E13-AC27A953A9D6}"/>
              </a:ext>
            </a:extLst>
          </p:cNvPr>
          <p:cNvSpPr txBox="1"/>
          <p:nvPr/>
        </p:nvSpPr>
        <p:spPr>
          <a:xfrm>
            <a:off x="1236518" y="441756"/>
            <a:ext cx="6095010" cy="461665"/>
          </a:xfrm>
          <a:prstGeom prst="rect">
            <a:avLst/>
          </a:prstGeom>
          <a:noFill/>
        </p:spPr>
        <p:txBody>
          <a:bodyPr wrap="square">
            <a:spAutoFit/>
          </a:bodyPr>
          <a:lstStyle/>
          <a:p>
            <a:pPr algn="l"/>
            <a:r>
              <a:rPr lang="en-US" sz="2400" b="1" i="0" dirty="0">
                <a:effectLst/>
                <a:latin typeface="Bell MT" panose="02020503060305020303" pitchFamily="18" charset="0"/>
              </a:rPr>
              <a:t>Step 3: Open and pre-process the data</a:t>
            </a:r>
          </a:p>
        </p:txBody>
      </p:sp>
      <p:sp>
        <p:nvSpPr>
          <p:cNvPr id="9" name="TextBox 8">
            <a:extLst>
              <a:ext uri="{FF2B5EF4-FFF2-40B4-BE49-F238E27FC236}">
                <a16:creationId xmlns:a16="http://schemas.microsoft.com/office/drawing/2014/main" id="{4976EC76-6C65-D98B-7412-826CDFC01203}"/>
              </a:ext>
            </a:extLst>
          </p:cNvPr>
          <p:cNvSpPr txBox="1"/>
          <p:nvPr/>
        </p:nvSpPr>
        <p:spPr>
          <a:xfrm>
            <a:off x="1325582" y="1113909"/>
            <a:ext cx="9950037" cy="4832092"/>
          </a:xfrm>
          <a:prstGeom prst="rect">
            <a:avLst/>
          </a:prstGeom>
          <a:noFill/>
        </p:spPr>
        <p:txBody>
          <a:bodyPr wrap="square">
            <a:spAutoFit/>
          </a:bodyPr>
          <a:lstStyle/>
          <a:p>
            <a:r>
              <a:rPr lang="en-US" sz="1400" dirty="0">
                <a:latin typeface="Bell MT" panose="02020503060305020303" pitchFamily="18" charset="0"/>
              </a:rPr>
              <a:t>file = open("Pride and Prejudice.txt", "r", encoding = "utf8")</a:t>
            </a:r>
          </a:p>
          <a:p>
            <a:endParaRPr lang="en-US" sz="1400" dirty="0">
              <a:latin typeface="Bell MT" panose="02020503060305020303" pitchFamily="18" charset="0"/>
            </a:endParaRPr>
          </a:p>
          <a:p>
            <a:r>
              <a:rPr lang="en-US" sz="1400" b="1" dirty="0">
                <a:solidFill>
                  <a:schemeClr val="accent6">
                    <a:lumMod val="75000"/>
                  </a:schemeClr>
                </a:solidFill>
                <a:latin typeface="Bell MT" panose="02020503060305020303" pitchFamily="18" charset="0"/>
              </a:rPr>
              <a:t># store file in list</a:t>
            </a:r>
          </a:p>
          <a:p>
            <a:r>
              <a:rPr lang="en-US" sz="1400" dirty="0">
                <a:latin typeface="Bell MT" panose="02020503060305020303" pitchFamily="18" charset="0"/>
              </a:rPr>
              <a:t>lines = [ ]</a:t>
            </a:r>
          </a:p>
          <a:p>
            <a:r>
              <a:rPr lang="en-US" sz="1400" dirty="0">
                <a:latin typeface="Bell MT" panose="02020503060305020303" pitchFamily="18" charset="0"/>
              </a:rPr>
              <a:t>for </a:t>
            </a:r>
            <a:r>
              <a:rPr lang="en-US" sz="1400" dirty="0" err="1">
                <a:latin typeface="Bell MT" panose="02020503060305020303" pitchFamily="18" charset="0"/>
              </a:rPr>
              <a:t>i</a:t>
            </a:r>
            <a:r>
              <a:rPr lang="en-US" sz="1400" dirty="0">
                <a:latin typeface="Bell MT" panose="02020503060305020303" pitchFamily="18" charset="0"/>
              </a:rPr>
              <a:t> in file:</a:t>
            </a:r>
          </a:p>
          <a:p>
            <a:r>
              <a:rPr lang="en-US" sz="1400" dirty="0">
                <a:latin typeface="Bell MT" panose="02020503060305020303" pitchFamily="18" charset="0"/>
              </a:rPr>
              <a:t>    </a:t>
            </a:r>
            <a:r>
              <a:rPr lang="en-US" sz="1400" dirty="0" err="1">
                <a:latin typeface="Bell MT" panose="02020503060305020303" pitchFamily="18" charset="0"/>
              </a:rPr>
              <a:t>lines.append</a:t>
            </a:r>
            <a:r>
              <a:rPr lang="en-US" sz="1400" dirty="0">
                <a:latin typeface="Bell MT" panose="02020503060305020303" pitchFamily="18" charset="0"/>
              </a:rPr>
              <a:t>(</a:t>
            </a:r>
            <a:r>
              <a:rPr lang="en-US" sz="1400" dirty="0" err="1">
                <a:latin typeface="Bell MT" panose="02020503060305020303" pitchFamily="18" charset="0"/>
              </a:rPr>
              <a:t>i</a:t>
            </a:r>
            <a:r>
              <a:rPr lang="en-US" sz="1400" dirty="0">
                <a:latin typeface="Bell MT" panose="02020503060305020303" pitchFamily="18" charset="0"/>
              </a:rPr>
              <a:t>)</a:t>
            </a:r>
          </a:p>
          <a:p>
            <a:endParaRPr lang="en-US" sz="1400" dirty="0">
              <a:latin typeface="Bell MT" panose="02020503060305020303" pitchFamily="18" charset="0"/>
            </a:endParaRPr>
          </a:p>
          <a:p>
            <a:r>
              <a:rPr lang="en-US" sz="1400" b="1" dirty="0">
                <a:solidFill>
                  <a:schemeClr val="accent6">
                    <a:lumMod val="75000"/>
                  </a:schemeClr>
                </a:solidFill>
                <a:latin typeface="Bell MT" panose="02020503060305020303" pitchFamily="18" charset="0"/>
              </a:rPr>
              <a:t># Convert list to string</a:t>
            </a:r>
          </a:p>
          <a:p>
            <a:r>
              <a:rPr lang="en-US" sz="1400" dirty="0">
                <a:latin typeface="Bell MT" panose="02020503060305020303" pitchFamily="18" charset="0"/>
              </a:rPr>
              <a:t>data = ""</a:t>
            </a:r>
          </a:p>
          <a:p>
            <a:r>
              <a:rPr lang="en-US" sz="1400" dirty="0">
                <a:latin typeface="Bell MT" panose="02020503060305020303" pitchFamily="18" charset="0"/>
              </a:rPr>
              <a:t>for </a:t>
            </a:r>
            <a:r>
              <a:rPr lang="en-US" sz="1400" dirty="0" err="1">
                <a:latin typeface="Bell MT" panose="02020503060305020303" pitchFamily="18" charset="0"/>
              </a:rPr>
              <a:t>i</a:t>
            </a:r>
            <a:r>
              <a:rPr lang="en-US" sz="1400" dirty="0">
                <a:latin typeface="Bell MT" panose="02020503060305020303" pitchFamily="18" charset="0"/>
              </a:rPr>
              <a:t> in lines:</a:t>
            </a:r>
          </a:p>
          <a:p>
            <a:r>
              <a:rPr lang="en-US" sz="1400" dirty="0">
                <a:latin typeface="Bell MT" panose="02020503060305020303" pitchFamily="18" charset="0"/>
              </a:rPr>
              <a:t>  data = ' '. join(lines) </a:t>
            </a:r>
          </a:p>
          <a:p>
            <a:endParaRPr lang="en-US" sz="1400" dirty="0">
              <a:latin typeface="Bell MT" panose="02020503060305020303" pitchFamily="18" charset="0"/>
            </a:endParaRPr>
          </a:p>
          <a:p>
            <a:r>
              <a:rPr lang="en-US" sz="1400" b="1" dirty="0">
                <a:solidFill>
                  <a:schemeClr val="accent6">
                    <a:lumMod val="75000"/>
                  </a:schemeClr>
                </a:solidFill>
                <a:latin typeface="Bell MT" panose="02020503060305020303" pitchFamily="18" charset="0"/>
              </a:rPr>
              <a:t>#replace unnecessary stuff with space</a:t>
            </a:r>
          </a:p>
          <a:p>
            <a:r>
              <a:rPr lang="en-US" sz="1400" dirty="0">
                <a:latin typeface="Bell MT" panose="02020503060305020303" pitchFamily="18" charset="0"/>
              </a:rPr>
              <a:t>data = </a:t>
            </a:r>
            <a:r>
              <a:rPr lang="en-US" sz="1400" dirty="0" err="1">
                <a:latin typeface="Bell MT" panose="02020503060305020303" pitchFamily="18" charset="0"/>
              </a:rPr>
              <a:t>data.replace</a:t>
            </a:r>
            <a:r>
              <a:rPr lang="en-US" sz="1400" dirty="0">
                <a:latin typeface="Bell MT" panose="02020503060305020303" pitchFamily="18" charset="0"/>
              </a:rPr>
              <a:t>('\n', '').replace('\r', '').replace('\</a:t>
            </a:r>
            <a:r>
              <a:rPr lang="en-US" sz="1400" dirty="0" err="1">
                <a:latin typeface="Bell MT" panose="02020503060305020303" pitchFamily="18" charset="0"/>
              </a:rPr>
              <a:t>ufeff</a:t>
            </a:r>
            <a:r>
              <a:rPr lang="en-US" sz="1400" dirty="0">
                <a:latin typeface="Bell MT" panose="02020503060305020303" pitchFamily="18" charset="0"/>
              </a:rPr>
              <a:t>', '').replace('“','').replace('”','')  #new line, carriage return, </a:t>
            </a:r>
            <a:r>
              <a:rPr lang="en-US" sz="1400" dirty="0" err="1">
                <a:latin typeface="Bell MT" panose="02020503060305020303" pitchFamily="18" charset="0"/>
              </a:rPr>
              <a:t>unicode</a:t>
            </a:r>
            <a:r>
              <a:rPr lang="en-US" sz="1400" dirty="0">
                <a:latin typeface="Bell MT" panose="02020503060305020303" pitchFamily="18" charset="0"/>
              </a:rPr>
              <a:t> character --&gt; replace by space</a:t>
            </a:r>
          </a:p>
          <a:p>
            <a:endParaRPr lang="en-US" sz="1400" dirty="0">
              <a:latin typeface="Bell MT" panose="02020503060305020303" pitchFamily="18" charset="0"/>
            </a:endParaRPr>
          </a:p>
          <a:p>
            <a:r>
              <a:rPr lang="en-US" sz="1400" b="1" dirty="0">
                <a:solidFill>
                  <a:schemeClr val="accent6">
                    <a:lumMod val="75000"/>
                  </a:schemeClr>
                </a:solidFill>
                <a:latin typeface="Bell MT" panose="02020503060305020303" pitchFamily="18" charset="0"/>
              </a:rPr>
              <a:t>#remove unnecessary spaces </a:t>
            </a:r>
          </a:p>
          <a:p>
            <a:r>
              <a:rPr lang="en-US" sz="1400" dirty="0">
                <a:latin typeface="Bell MT" panose="02020503060305020303" pitchFamily="18" charset="0"/>
              </a:rPr>
              <a:t>data = </a:t>
            </a:r>
            <a:r>
              <a:rPr lang="en-US" sz="1400" dirty="0" err="1">
                <a:latin typeface="Bell MT" panose="02020503060305020303" pitchFamily="18" charset="0"/>
              </a:rPr>
              <a:t>data.split</a:t>
            </a:r>
            <a:r>
              <a:rPr lang="en-US" sz="1400" dirty="0">
                <a:latin typeface="Bell MT" panose="02020503060305020303" pitchFamily="18" charset="0"/>
              </a:rPr>
              <a:t>()</a:t>
            </a:r>
          </a:p>
          <a:p>
            <a:r>
              <a:rPr lang="en-US" sz="1400" dirty="0">
                <a:latin typeface="Bell MT" panose="02020503060305020303" pitchFamily="18" charset="0"/>
              </a:rPr>
              <a:t>data = ' '.join(data)</a:t>
            </a:r>
          </a:p>
          <a:p>
            <a:r>
              <a:rPr lang="en-US" sz="1400" dirty="0">
                <a:latin typeface="Bell MT" panose="02020503060305020303" pitchFamily="18" charset="0"/>
              </a:rPr>
              <a:t>data[:500]</a:t>
            </a:r>
          </a:p>
          <a:p>
            <a:endParaRPr lang="en-US" sz="1400" dirty="0">
              <a:latin typeface="Bell MT" panose="02020503060305020303" pitchFamily="18" charset="0"/>
            </a:endParaRPr>
          </a:p>
          <a:p>
            <a:r>
              <a:rPr lang="en-US" sz="1400" dirty="0" err="1">
                <a:latin typeface="Bell MT" panose="02020503060305020303" pitchFamily="18" charset="0"/>
              </a:rPr>
              <a:t>len</a:t>
            </a:r>
            <a:r>
              <a:rPr lang="en-US" sz="1400" dirty="0">
                <a:latin typeface="Bell MT" panose="02020503060305020303" pitchFamily="18" charset="0"/>
              </a:rPr>
              <a:t>(data)</a:t>
            </a:r>
          </a:p>
        </p:txBody>
      </p:sp>
    </p:spTree>
    <p:extLst>
      <p:ext uri="{BB962C8B-B14F-4D97-AF65-F5344CB8AC3E}">
        <p14:creationId xmlns:p14="http://schemas.microsoft.com/office/powerpoint/2010/main" val="40649328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E9045E6-EA79-1C01-1945-65FA1C2220C7}"/>
              </a:ext>
            </a:extLst>
          </p:cNvPr>
          <p:cNvSpPr txBox="1"/>
          <p:nvPr/>
        </p:nvSpPr>
        <p:spPr>
          <a:xfrm>
            <a:off x="1183079" y="251751"/>
            <a:ext cx="6095010" cy="400110"/>
          </a:xfrm>
          <a:prstGeom prst="rect">
            <a:avLst/>
          </a:prstGeom>
          <a:noFill/>
        </p:spPr>
        <p:txBody>
          <a:bodyPr wrap="square">
            <a:spAutoFit/>
          </a:bodyPr>
          <a:lstStyle/>
          <a:p>
            <a:pPr algn="l"/>
            <a:r>
              <a:rPr lang="en-US" sz="2000" b="1" i="0" dirty="0">
                <a:effectLst/>
                <a:latin typeface="Bell MT" panose="02020503060305020303" pitchFamily="18" charset="0"/>
              </a:rPr>
              <a:t>Step 4: Apply tokenization and some other changes</a:t>
            </a:r>
          </a:p>
        </p:txBody>
      </p:sp>
      <p:sp>
        <p:nvSpPr>
          <p:cNvPr id="9" name="TextBox 8">
            <a:extLst>
              <a:ext uri="{FF2B5EF4-FFF2-40B4-BE49-F238E27FC236}">
                <a16:creationId xmlns:a16="http://schemas.microsoft.com/office/drawing/2014/main" id="{DB1341DC-E109-096A-664D-7E2B335971BD}"/>
              </a:ext>
            </a:extLst>
          </p:cNvPr>
          <p:cNvSpPr txBox="1"/>
          <p:nvPr/>
        </p:nvSpPr>
        <p:spPr>
          <a:xfrm>
            <a:off x="1123702" y="972512"/>
            <a:ext cx="5045529" cy="1815882"/>
          </a:xfrm>
          <a:prstGeom prst="rect">
            <a:avLst/>
          </a:prstGeom>
          <a:noFill/>
        </p:spPr>
        <p:txBody>
          <a:bodyPr wrap="square">
            <a:spAutoFit/>
          </a:bodyPr>
          <a:lstStyle/>
          <a:p>
            <a:r>
              <a:rPr lang="en-US" sz="1400" dirty="0">
                <a:latin typeface="Bell MT" panose="02020503060305020303" pitchFamily="18" charset="0"/>
              </a:rPr>
              <a:t>tokenizer = Tokenizer()</a:t>
            </a:r>
          </a:p>
          <a:p>
            <a:r>
              <a:rPr lang="en-US" sz="1400" dirty="0" err="1">
                <a:latin typeface="Bell MT" panose="02020503060305020303" pitchFamily="18" charset="0"/>
              </a:rPr>
              <a:t>tokenizer.fit_on_texts</a:t>
            </a:r>
            <a:r>
              <a:rPr lang="en-US" sz="1400" dirty="0">
                <a:latin typeface="Bell MT" panose="02020503060305020303" pitchFamily="18" charset="0"/>
              </a:rPr>
              <a:t>([data])</a:t>
            </a:r>
          </a:p>
          <a:p>
            <a:endParaRPr lang="en-US" sz="1400" dirty="0">
              <a:latin typeface="Bell MT" panose="02020503060305020303" pitchFamily="18" charset="0"/>
            </a:endParaRPr>
          </a:p>
          <a:p>
            <a:r>
              <a:rPr lang="en-US" sz="1400" b="1" dirty="0">
                <a:solidFill>
                  <a:schemeClr val="accent6">
                    <a:lumMod val="75000"/>
                  </a:schemeClr>
                </a:solidFill>
                <a:latin typeface="Bell MT" panose="02020503060305020303" pitchFamily="18" charset="0"/>
              </a:rPr>
              <a:t># saving the tokenizer for predict function</a:t>
            </a:r>
          </a:p>
          <a:p>
            <a:r>
              <a:rPr lang="en-US" sz="1400" dirty="0" err="1">
                <a:latin typeface="Bell MT" panose="02020503060305020303" pitchFamily="18" charset="0"/>
              </a:rPr>
              <a:t>pickle.dump</a:t>
            </a:r>
            <a:r>
              <a:rPr lang="en-US" sz="1400" dirty="0">
                <a:latin typeface="Bell MT" panose="02020503060305020303" pitchFamily="18" charset="0"/>
              </a:rPr>
              <a:t>(tokenizer, open('</a:t>
            </a:r>
            <a:r>
              <a:rPr lang="en-US" sz="1400" dirty="0" err="1">
                <a:latin typeface="Bell MT" panose="02020503060305020303" pitchFamily="18" charset="0"/>
              </a:rPr>
              <a:t>token.pkl</a:t>
            </a:r>
            <a:r>
              <a:rPr lang="en-US" sz="1400" dirty="0">
                <a:latin typeface="Bell MT" panose="02020503060305020303" pitchFamily="18" charset="0"/>
              </a:rPr>
              <a:t>', '</a:t>
            </a:r>
            <a:r>
              <a:rPr lang="en-US" sz="1400" dirty="0" err="1">
                <a:latin typeface="Bell MT" panose="02020503060305020303" pitchFamily="18" charset="0"/>
              </a:rPr>
              <a:t>wb</a:t>
            </a:r>
            <a:r>
              <a:rPr lang="en-US" sz="1400" dirty="0">
                <a:latin typeface="Bell MT" panose="02020503060305020303" pitchFamily="18" charset="0"/>
              </a:rPr>
              <a:t>'))</a:t>
            </a:r>
          </a:p>
          <a:p>
            <a:endParaRPr lang="en-US" sz="1400" dirty="0">
              <a:latin typeface="Bell MT" panose="02020503060305020303" pitchFamily="18" charset="0"/>
            </a:endParaRPr>
          </a:p>
          <a:p>
            <a:r>
              <a:rPr lang="en-US" sz="1400" dirty="0" err="1">
                <a:latin typeface="Bell MT" panose="02020503060305020303" pitchFamily="18" charset="0"/>
              </a:rPr>
              <a:t>sequence_data</a:t>
            </a:r>
            <a:r>
              <a:rPr lang="en-US" sz="1400" dirty="0">
                <a:latin typeface="Bell MT" panose="02020503060305020303" pitchFamily="18" charset="0"/>
              </a:rPr>
              <a:t> = </a:t>
            </a:r>
            <a:r>
              <a:rPr lang="en-US" sz="1400" dirty="0" err="1">
                <a:latin typeface="Bell MT" panose="02020503060305020303" pitchFamily="18" charset="0"/>
              </a:rPr>
              <a:t>tokenizer.texts_to_sequences</a:t>
            </a:r>
            <a:r>
              <a:rPr lang="en-US" sz="1400" dirty="0">
                <a:latin typeface="Bell MT" panose="02020503060305020303" pitchFamily="18" charset="0"/>
              </a:rPr>
              <a:t>([data])[0]</a:t>
            </a:r>
          </a:p>
          <a:p>
            <a:r>
              <a:rPr lang="en-US" sz="1400" dirty="0" err="1">
                <a:latin typeface="Bell MT" panose="02020503060305020303" pitchFamily="18" charset="0"/>
              </a:rPr>
              <a:t>sequence_data</a:t>
            </a:r>
            <a:r>
              <a:rPr lang="en-US" sz="1400" dirty="0">
                <a:latin typeface="Bell MT" panose="02020503060305020303" pitchFamily="18" charset="0"/>
              </a:rPr>
              <a:t>[:15]</a:t>
            </a:r>
          </a:p>
        </p:txBody>
      </p:sp>
      <p:sp>
        <p:nvSpPr>
          <p:cNvPr id="11" name="TextBox 10">
            <a:extLst>
              <a:ext uri="{FF2B5EF4-FFF2-40B4-BE49-F238E27FC236}">
                <a16:creationId xmlns:a16="http://schemas.microsoft.com/office/drawing/2014/main" id="{A1CFEDD4-45E4-B089-F5BD-3E3B1EA97663}"/>
              </a:ext>
            </a:extLst>
          </p:cNvPr>
          <p:cNvSpPr txBox="1"/>
          <p:nvPr/>
        </p:nvSpPr>
        <p:spPr>
          <a:xfrm>
            <a:off x="1123702" y="3282262"/>
            <a:ext cx="4511139" cy="3323987"/>
          </a:xfrm>
          <a:prstGeom prst="rect">
            <a:avLst/>
          </a:prstGeom>
          <a:noFill/>
        </p:spPr>
        <p:txBody>
          <a:bodyPr wrap="square">
            <a:spAutoFit/>
          </a:bodyPr>
          <a:lstStyle/>
          <a:p>
            <a:r>
              <a:rPr lang="en-US" sz="1400" dirty="0" err="1">
                <a:latin typeface="Bell MT" panose="02020503060305020303" pitchFamily="18" charset="0"/>
              </a:rPr>
              <a:t>len</a:t>
            </a:r>
            <a:r>
              <a:rPr lang="en-US" sz="1400" dirty="0">
                <a:latin typeface="Bell MT" panose="02020503060305020303" pitchFamily="18" charset="0"/>
              </a:rPr>
              <a:t>(</a:t>
            </a:r>
            <a:r>
              <a:rPr lang="en-US" sz="1400" dirty="0" err="1">
                <a:latin typeface="Bell MT" panose="02020503060305020303" pitchFamily="18" charset="0"/>
              </a:rPr>
              <a:t>sequence_data</a:t>
            </a:r>
            <a:r>
              <a:rPr lang="en-US" sz="1400" dirty="0">
                <a:latin typeface="Bell MT" panose="02020503060305020303" pitchFamily="18" charset="0"/>
              </a:rPr>
              <a:t>)</a:t>
            </a:r>
          </a:p>
          <a:p>
            <a:endParaRPr lang="en-US" sz="1400" dirty="0">
              <a:latin typeface="Bell MT" panose="02020503060305020303" pitchFamily="18" charset="0"/>
            </a:endParaRPr>
          </a:p>
          <a:p>
            <a:r>
              <a:rPr lang="en-US" sz="1400" dirty="0" err="1">
                <a:latin typeface="Bell MT" panose="02020503060305020303" pitchFamily="18" charset="0"/>
              </a:rPr>
              <a:t>vocab_size</a:t>
            </a:r>
            <a:r>
              <a:rPr lang="en-US" sz="1400" dirty="0">
                <a:latin typeface="Bell MT" panose="02020503060305020303" pitchFamily="18" charset="0"/>
              </a:rPr>
              <a:t> = </a:t>
            </a:r>
            <a:r>
              <a:rPr lang="en-US" sz="1400" dirty="0" err="1">
                <a:latin typeface="Bell MT" panose="02020503060305020303" pitchFamily="18" charset="0"/>
              </a:rPr>
              <a:t>len</a:t>
            </a:r>
            <a:r>
              <a:rPr lang="en-US" sz="1400" dirty="0">
                <a:latin typeface="Bell MT" panose="02020503060305020303" pitchFamily="18" charset="0"/>
              </a:rPr>
              <a:t>(</a:t>
            </a:r>
            <a:r>
              <a:rPr lang="en-US" sz="1400" dirty="0" err="1">
                <a:latin typeface="Bell MT" panose="02020503060305020303" pitchFamily="18" charset="0"/>
              </a:rPr>
              <a:t>tokenizer.word_index</a:t>
            </a:r>
            <a:r>
              <a:rPr lang="en-US" sz="1400" dirty="0">
                <a:latin typeface="Bell MT" panose="02020503060305020303" pitchFamily="18" charset="0"/>
              </a:rPr>
              <a:t>) + 1</a:t>
            </a:r>
          </a:p>
          <a:p>
            <a:r>
              <a:rPr lang="en-US" sz="1400" dirty="0">
                <a:latin typeface="Bell MT" panose="02020503060305020303" pitchFamily="18" charset="0"/>
              </a:rPr>
              <a:t>print(</a:t>
            </a:r>
            <a:r>
              <a:rPr lang="en-US" sz="1400" dirty="0" err="1">
                <a:latin typeface="Bell MT" panose="02020503060305020303" pitchFamily="18" charset="0"/>
              </a:rPr>
              <a:t>vocab_size</a:t>
            </a:r>
            <a:r>
              <a:rPr lang="en-US" sz="1400" dirty="0">
                <a:latin typeface="Bell MT" panose="02020503060305020303" pitchFamily="18" charset="0"/>
              </a:rPr>
              <a:t>)</a:t>
            </a:r>
          </a:p>
          <a:p>
            <a:endParaRPr lang="en-US" sz="1400" dirty="0">
              <a:latin typeface="Bell MT" panose="02020503060305020303" pitchFamily="18" charset="0"/>
            </a:endParaRPr>
          </a:p>
          <a:p>
            <a:r>
              <a:rPr lang="en-US" sz="1400" dirty="0">
                <a:latin typeface="Bell MT" panose="02020503060305020303" pitchFamily="18" charset="0"/>
              </a:rPr>
              <a:t>sequences = [ ]</a:t>
            </a:r>
          </a:p>
          <a:p>
            <a:endParaRPr lang="en-US" sz="1400" dirty="0">
              <a:latin typeface="Bell MT" panose="02020503060305020303" pitchFamily="18" charset="0"/>
            </a:endParaRPr>
          </a:p>
          <a:p>
            <a:r>
              <a:rPr lang="en-US" sz="1400" dirty="0">
                <a:latin typeface="Bell MT" panose="02020503060305020303" pitchFamily="18" charset="0"/>
              </a:rPr>
              <a:t>for </a:t>
            </a:r>
            <a:r>
              <a:rPr lang="en-US" sz="1400" dirty="0" err="1">
                <a:latin typeface="Bell MT" panose="02020503060305020303" pitchFamily="18" charset="0"/>
              </a:rPr>
              <a:t>i</a:t>
            </a:r>
            <a:r>
              <a:rPr lang="en-US" sz="1400" dirty="0">
                <a:latin typeface="Bell MT" panose="02020503060305020303" pitchFamily="18" charset="0"/>
              </a:rPr>
              <a:t> in range(3, </a:t>
            </a:r>
            <a:r>
              <a:rPr lang="en-US" sz="1400" dirty="0" err="1">
                <a:latin typeface="Bell MT" panose="02020503060305020303" pitchFamily="18" charset="0"/>
              </a:rPr>
              <a:t>len</a:t>
            </a:r>
            <a:r>
              <a:rPr lang="en-US" sz="1400" dirty="0">
                <a:latin typeface="Bell MT" panose="02020503060305020303" pitchFamily="18" charset="0"/>
              </a:rPr>
              <a:t>(</a:t>
            </a:r>
            <a:r>
              <a:rPr lang="en-US" sz="1400" dirty="0" err="1">
                <a:latin typeface="Bell MT" panose="02020503060305020303" pitchFamily="18" charset="0"/>
              </a:rPr>
              <a:t>sequence_data</a:t>
            </a:r>
            <a:r>
              <a:rPr lang="en-US" sz="1400" dirty="0">
                <a:latin typeface="Bell MT" panose="02020503060305020303" pitchFamily="18" charset="0"/>
              </a:rPr>
              <a:t>)):</a:t>
            </a:r>
          </a:p>
          <a:p>
            <a:r>
              <a:rPr lang="en-US" sz="1400" dirty="0">
                <a:latin typeface="Bell MT" panose="02020503060305020303" pitchFamily="18" charset="0"/>
              </a:rPr>
              <a:t>    words = </a:t>
            </a:r>
            <a:r>
              <a:rPr lang="en-US" sz="1400" dirty="0" err="1">
                <a:latin typeface="Bell MT" panose="02020503060305020303" pitchFamily="18" charset="0"/>
              </a:rPr>
              <a:t>sequence_data</a:t>
            </a:r>
            <a:r>
              <a:rPr lang="en-US" sz="1400" dirty="0">
                <a:latin typeface="Bell MT" panose="02020503060305020303" pitchFamily="18" charset="0"/>
              </a:rPr>
              <a:t>[i-3:i+1]</a:t>
            </a:r>
          </a:p>
          <a:p>
            <a:r>
              <a:rPr lang="en-US" sz="1400" dirty="0">
                <a:latin typeface="Bell MT" panose="02020503060305020303" pitchFamily="18" charset="0"/>
              </a:rPr>
              <a:t>    </a:t>
            </a:r>
            <a:r>
              <a:rPr lang="en-US" sz="1400" dirty="0" err="1">
                <a:latin typeface="Bell MT" panose="02020503060305020303" pitchFamily="18" charset="0"/>
              </a:rPr>
              <a:t>sequences.append</a:t>
            </a:r>
            <a:r>
              <a:rPr lang="en-US" sz="1400" dirty="0">
                <a:latin typeface="Bell MT" panose="02020503060305020303" pitchFamily="18" charset="0"/>
              </a:rPr>
              <a:t>(words)</a:t>
            </a:r>
          </a:p>
          <a:p>
            <a:r>
              <a:rPr lang="en-US" sz="1400" dirty="0">
                <a:latin typeface="Bell MT" panose="02020503060305020303" pitchFamily="18" charset="0"/>
              </a:rPr>
              <a:t>    </a:t>
            </a:r>
          </a:p>
          <a:p>
            <a:r>
              <a:rPr lang="en-US" sz="1400" dirty="0">
                <a:latin typeface="Bell MT" panose="02020503060305020303" pitchFamily="18" charset="0"/>
              </a:rPr>
              <a:t>print("The Length of sequences are: ", </a:t>
            </a:r>
            <a:r>
              <a:rPr lang="en-US" sz="1400" dirty="0" err="1">
                <a:latin typeface="Bell MT" panose="02020503060305020303" pitchFamily="18" charset="0"/>
              </a:rPr>
              <a:t>len</a:t>
            </a:r>
            <a:r>
              <a:rPr lang="en-US" sz="1400" dirty="0">
                <a:latin typeface="Bell MT" panose="02020503060305020303" pitchFamily="18" charset="0"/>
              </a:rPr>
              <a:t>(sequences))</a:t>
            </a:r>
          </a:p>
          <a:p>
            <a:r>
              <a:rPr lang="en-US" sz="1400" dirty="0">
                <a:latin typeface="Bell MT" panose="02020503060305020303" pitchFamily="18" charset="0"/>
              </a:rPr>
              <a:t>sequences = </a:t>
            </a:r>
            <a:r>
              <a:rPr lang="en-US" sz="1400" dirty="0" err="1">
                <a:latin typeface="Bell MT" panose="02020503060305020303" pitchFamily="18" charset="0"/>
              </a:rPr>
              <a:t>np.array</a:t>
            </a:r>
            <a:r>
              <a:rPr lang="en-US" sz="1400" dirty="0">
                <a:latin typeface="Bell MT" panose="02020503060305020303" pitchFamily="18" charset="0"/>
              </a:rPr>
              <a:t>(sequences)</a:t>
            </a:r>
          </a:p>
          <a:p>
            <a:r>
              <a:rPr lang="en-US" sz="1400" dirty="0">
                <a:latin typeface="Bell MT" panose="02020503060305020303" pitchFamily="18" charset="0"/>
              </a:rPr>
              <a:t>sequences[:10]</a:t>
            </a:r>
          </a:p>
          <a:p>
            <a:endParaRPr lang="en-US" sz="1400" dirty="0">
              <a:latin typeface="Bell MT" panose="02020503060305020303" pitchFamily="18" charset="0"/>
            </a:endParaRPr>
          </a:p>
        </p:txBody>
      </p:sp>
      <p:sp>
        <p:nvSpPr>
          <p:cNvPr id="13" name="TextBox 12">
            <a:extLst>
              <a:ext uri="{FF2B5EF4-FFF2-40B4-BE49-F238E27FC236}">
                <a16:creationId xmlns:a16="http://schemas.microsoft.com/office/drawing/2014/main" id="{0BD54C9C-4491-2BB0-C8DD-2BC3A3328859}"/>
              </a:ext>
            </a:extLst>
          </p:cNvPr>
          <p:cNvSpPr txBox="1"/>
          <p:nvPr/>
        </p:nvSpPr>
        <p:spPr>
          <a:xfrm>
            <a:off x="7411688" y="972512"/>
            <a:ext cx="4629892" cy="3323987"/>
          </a:xfrm>
          <a:prstGeom prst="rect">
            <a:avLst/>
          </a:prstGeom>
          <a:noFill/>
        </p:spPr>
        <p:txBody>
          <a:bodyPr wrap="square">
            <a:spAutoFit/>
          </a:bodyPr>
          <a:lstStyle/>
          <a:p>
            <a:r>
              <a:rPr lang="en-US" sz="1400" dirty="0">
                <a:latin typeface="Bell MT" panose="02020503060305020303" pitchFamily="18" charset="0"/>
              </a:rPr>
              <a:t>X = [ ]</a:t>
            </a:r>
          </a:p>
          <a:p>
            <a:r>
              <a:rPr lang="en-US" sz="1400" dirty="0">
                <a:latin typeface="Bell MT" panose="02020503060305020303" pitchFamily="18" charset="0"/>
              </a:rPr>
              <a:t>y = [ ]</a:t>
            </a:r>
          </a:p>
          <a:p>
            <a:pPr marL="285750" indent="-285750">
              <a:buFont typeface="Arial" panose="020B0604020202020204" pitchFamily="34" charset="0"/>
              <a:buChar char="•"/>
            </a:pPr>
            <a:endParaRPr lang="en-US" sz="1400" dirty="0">
              <a:latin typeface="Bell MT" panose="02020503060305020303" pitchFamily="18" charset="0"/>
            </a:endParaRPr>
          </a:p>
          <a:p>
            <a:r>
              <a:rPr lang="en-US" sz="1400" dirty="0">
                <a:latin typeface="Bell MT" panose="02020503060305020303" pitchFamily="18" charset="0"/>
              </a:rPr>
              <a:t>for </a:t>
            </a:r>
            <a:r>
              <a:rPr lang="en-US" sz="1400" dirty="0" err="1">
                <a:latin typeface="Bell MT" panose="02020503060305020303" pitchFamily="18" charset="0"/>
              </a:rPr>
              <a:t>i</a:t>
            </a:r>
            <a:r>
              <a:rPr lang="en-US" sz="1400" dirty="0">
                <a:latin typeface="Bell MT" panose="02020503060305020303" pitchFamily="18" charset="0"/>
              </a:rPr>
              <a:t> in sequences:</a:t>
            </a:r>
          </a:p>
          <a:p>
            <a:r>
              <a:rPr lang="en-US" sz="1400" dirty="0">
                <a:latin typeface="Bell MT" panose="02020503060305020303" pitchFamily="18" charset="0"/>
              </a:rPr>
              <a:t>    </a:t>
            </a:r>
            <a:r>
              <a:rPr lang="en-US" sz="1400" dirty="0" err="1">
                <a:latin typeface="Bell MT" panose="02020503060305020303" pitchFamily="18" charset="0"/>
              </a:rPr>
              <a:t>X.append</a:t>
            </a:r>
            <a:r>
              <a:rPr lang="en-US" sz="1400" dirty="0">
                <a:latin typeface="Bell MT" panose="02020503060305020303" pitchFamily="18" charset="0"/>
              </a:rPr>
              <a:t>(</a:t>
            </a:r>
            <a:r>
              <a:rPr lang="en-US" sz="1400" dirty="0" err="1">
                <a:latin typeface="Bell MT" panose="02020503060305020303" pitchFamily="18" charset="0"/>
              </a:rPr>
              <a:t>i</a:t>
            </a:r>
            <a:r>
              <a:rPr lang="en-US" sz="1400" dirty="0">
                <a:latin typeface="Bell MT" panose="02020503060305020303" pitchFamily="18" charset="0"/>
              </a:rPr>
              <a:t>[0:3])</a:t>
            </a:r>
          </a:p>
          <a:p>
            <a:r>
              <a:rPr lang="en-US" sz="1400" dirty="0">
                <a:latin typeface="Bell MT" panose="02020503060305020303" pitchFamily="18" charset="0"/>
              </a:rPr>
              <a:t>    </a:t>
            </a:r>
            <a:r>
              <a:rPr lang="en-US" sz="1400" dirty="0" err="1">
                <a:latin typeface="Bell MT" panose="02020503060305020303" pitchFamily="18" charset="0"/>
              </a:rPr>
              <a:t>y.append</a:t>
            </a:r>
            <a:r>
              <a:rPr lang="en-US" sz="1400" dirty="0">
                <a:latin typeface="Bell MT" panose="02020503060305020303" pitchFamily="18" charset="0"/>
              </a:rPr>
              <a:t>(</a:t>
            </a:r>
            <a:r>
              <a:rPr lang="en-US" sz="1400" dirty="0" err="1">
                <a:latin typeface="Bell MT" panose="02020503060305020303" pitchFamily="18" charset="0"/>
              </a:rPr>
              <a:t>i</a:t>
            </a:r>
            <a:r>
              <a:rPr lang="en-US" sz="1400" dirty="0">
                <a:latin typeface="Bell MT" panose="02020503060305020303" pitchFamily="18" charset="0"/>
              </a:rPr>
              <a:t>[3])</a:t>
            </a:r>
          </a:p>
          <a:p>
            <a:r>
              <a:rPr lang="en-US" sz="1400" dirty="0">
                <a:latin typeface="Bell MT" panose="02020503060305020303" pitchFamily="18" charset="0"/>
              </a:rPr>
              <a:t>    </a:t>
            </a:r>
          </a:p>
          <a:p>
            <a:r>
              <a:rPr lang="en-US" sz="1400" dirty="0">
                <a:latin typeface="Bell MT" panose="02020503060305020303" pitchFamily="18" charset="0"/>
              </a:rPr>
              <a:t>X = </a:t>
            </a:r>
            <a:r>
              <a:rPr lang="en-US" sz="1400" dirty="0" err="1">
                <a:latin typeface="Bell MT" panose="02020503060305020303" pitchFamily="18" charset="0"/>
              </a:rPr>
              <a:t>np.array</a:t>
            </a:r>
            <a:r>
              <a:rPr lang="en-US" sz="1400" dirty="0">
                <a:latin typeface="Bell MT" panose="02020503060305020303" pitchFamily="18" charset="0"/>
              </a:rPr>
              <a:t>(X)</a:t>
            </a:r>
          </a:p>
          <a:p>
            <a:r>
              <a:rPr lang="en-US" sz="1400" dirty="0">
                <a:latin typeface="Bell MT" panose="02020503060305020303" pitchFamily="18" charset="0"/>
              </a:rPr>
              <a:t>y = </a:t>
            </a:r>
            <a:r>
              <a:rPr lang="en-US" sz="1400" dirty="0" err="1">
                <a:latin typeface="Bell MT" panose="02020503060305020303" pitchFamily="18" charset="0"/>
              </a:rPr>
              <a:t>np.array</a:t>
            </a:r>
            <a:r>
              <a:rPr lang="en-US" sz="1400" dirty="0">
                <a:latin typeface="Bell MT" panose="02020503060305020303" pitchFamily="18" charset="0"/>
              </a:rPr>
              <a:t>(y)</a:t>
            </a:r>
          </a:p>
          <a:p>
            <a:endParaRPr lang="en-US" sz="1400" dirty="0">
              <a:latin typeface="Bell MT" panose="02020503060305020303" pitchFamily="18" charset="0"/>
            </a:endParaRPr>
          </a:p>
          <a:p>
            <a:r>
              <a:rPr lang="en-US" sz="1400" dirty="0">
                <a:latin typeface="Bell MT" panose="02020503060305020303" pitchFamily="18" charset="0"/>
              </a:rPr>
              <a:t>print("Data: ", X[:10])</a:t>
            </a:r>
          </a:p>
          <a:p>
            <a:r>
              <a:rPr lang="en-US" sz="1400" dirty="0">
                <a:latin typeface="Bell MT" panose="02020503060305020303" pitchFamily="18" charset="0"/>
              </a:rPr>
              <a:t>print("Response: ", y[:10])</a:t>
            </a:r>
          </a:p>
          <a:p>
            <a:endParaRPr lang="en-US" sz="1400" dirty="0">
              <a:latin typeface="Bell MT" panose="02020503060305020303" pitchFamily="18" charset="0"/>
            </a:endParaRPr>
          </a:p>
          <a:p>
            <a:r>
              <a:rPr lang="en-US" sz="1400" dirty="0">
                <a:latin typeface="Bell MT" panose="02020503060305020303" pitchFamily="18" charset="0"/>
              </a:rPr>
              <a:t>y = </a:t>
            </a:r>
            <a:r>
              <a:rPr lang="en-US" sz="1400" dirty="0" err="1">
                <a:latin typeface="Bell MT" panose="02020503060305020303" pitchFamily="18" charset="0"/>
              </a:rPr>
              <a:t>to_categorical</a:t>
            </a:r>
            <a:r>
              <a:rPr lang="en-US" sz="1400" dirty="0">
                <a:latin typeface="Bell MT" panose="02020503060305020303" pitchFamily="18" charset="0"/>
              </a:rPr>
              <a:t>(y, </a:t>
            </a:r>
            <a:r>
              <a:rPr lang="en-US" sz="1400" dirty="0" err="1">
                <a:latin typeface="Bell MT" panose="02020503060305020303" pitchFamily="18" charset="0"/>
              </a:rPr>
              <a:t>num_classes</a:t>
            </a:r>
            <a:r>
              <a:rPr lang="en-US" sz="1400" dirty="0">
                <a:latin typeface="Bell MT" panose="02020503060305020303" pitchFamily="18" charset="0"/>
              </a:rPr>
              <a:t>=</a:t>
            </a:r>
            <a:r>
              <a:rPr lang="en-US" sz="1400" dirty="0" err="1">
                <a:latin typeface="Bell MT" panose="02020503060305020303" pitchFamily="18" charset="0"/>
              </a:rPr>
              <a:t>vocab_size</a:t>
            </a:r>
            <a:r>
              <a:rPr lang="en-US" sz="1400" dirty="0">
                <a:latin typeface="Bell MT" panose="02020503060305020303" pitchFamily="18" charset="0"/>
              </a:rPr>
              <a:t>)</a:t>
            </a:r>
          </a:p>
          <a:p>
            <a:r>
              <a:rPr lang="en-US" sz="1400" dirty="0">
                <a:latin typeface="Bell MT" panose="02020503060305020303" pitchFamily="18" charset="0"/>
              </a:rPr>
              <a:t>y[:5]</a:t>
            </a:r>
          </a:p>
        </p:txBody>
      </p:sp>
    </p:spTree>
    <p:extLst>
      <p:ext uri="{BB962C8B-B14F-4D97-AF65-F5344CB8AC3E}">
        <p14:creationId xmlns:p14="http://schemas.microsoft.com/office/powerpoint/2010/main" val="2637044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20F795C-7BF1-8477-8C20-8FF1C78EFB11}"/>
              </a:ext>
            </a:extLst>
          </p:cNvPr>
          <p:cNvSpPr txBox="1"/>
          <p:nvPr/>
        </p:nvSpPr>
        <p:spPr>
          <a:xfrm>
            <a:off x="1058389" y="483841"/>
            <a:ext cx="6095010" cy="523220"/>
          </a:xfrm>
          <a:prstGeom prst="rect">
            <a:avLst/>
          </a:prstGeom>
          <a:noFill/>
        </p:spPr>
        <p:txBody>
          <a:bodyPr wrap="square">
            <a:spAutoFit/>
          </a:bodyPr>
          <a:lstStyle/>
          <a:p>
            <a:pPr algn="l"/>
            <a:r>
              <a:rPr lang="en-US" sz="2800" b="1" i="0" dirty="0">
                <a:effectLst/>
                <a:latin typeface="Bell MT" panose="02020503060305020303" pitchFamily="18" charset="0"/>
              </a:rPr>
              <a:t>Step 5: Creating the model</a:t>
            </a:r>
          </a:p>
        </p:txBody>
      </p:sp>
      <p:sp>
        <p:nvSpPr>
          <p:cNvPr id="3" name="TextBox 2">
            <a:extLst>
              <a:ext uri="{FF2B5EF4-FFF2-40B4-BE49-F238E27FC236}">
                <a16:creationId xmlns:a16="http://schemas.microsoft.com/office/drawing/2014/main" id="{22C1BE55-FAD0-6DCA-F887-7F9DD4D8F8FA}"/>
              </a:ext>
            </a:extLst>
          </p:cNvPr>
          <p:cNvSpPr txBox="1"/>
          <p:nvPr/>
        </p:nvSpPr>
        <p:spPr>
          <a:xfrm>
            <a:off x="1159328" y="1261431"/>
            <a:ext cx="6095010" cy="1569660"/>
          </a:xfrm>
          <a:prstGeom prst="rect">
            <a:avLst/>
          </a:prstGeom>
          <a:noFill/>
        </p:spPr>
        <p:txBody>
          <a:bodyPr wrap="square">
            <a:spAutoFit/>
          </a:bodyPr>
          <a:lstStyle/>
          <a:p>
            <a:r>
              <a:rPr lang="en-US" sz="1600" dirty="0">
                <a:latin typeface="Bell MT" panose="02020503060305020303" pitchFamily="18" charset="0"/>
              </a:rPr>
              <a:t>model = Sequential()</a:t>
            </a:r>
          </a:p>
          <a:p>
            <a:r>
              <a:rPr lang="en-US" sz="1600" dirty="0" err="1">
                <a:latin typeface="Bell MT" panose="02020503060305020303" pitchFamily="18" charset="0"/>
              </a:rPr>
              <a:t>model.add</a:t>
            </a:r>
            <a:r>
              <a:rPr lang="en-US" sz="1600" dirty="0">
                <a:latin typeface="Bell MT" panose="02020503060305020303" pitchFamily="18" charset="0"/>
              </a:rPr>
              <a:t>(Embedding(</a:t>
            </a:r>
            <a:r>
              <a:rPr lang="en-US" sz="1600" dirty="0" err="1">
                <a:latin typeface="Bell MT" panose="02020503060305020303" pitchFamily="18" charset="0"/>
              </a:rPr>
              <a:t>vocab_size</a:t>
            </a:r>
            <a:r>
              <a:rPr lang="en-US" sz="1600" dirty="0">
                <a:latin typeface="Bell MT" panose="02020503060305020303" pitchFamily="18" charset="0"/>
              </a:rPr>
              <a:t>, 10, </a:t>
            </a:r>
            <a:r>
              <a:rPr lang="en-US" sz="1600" dirty="0" err="1">
                <a:latin typeface="Bell MT" panose="02020503060305020303" pitchFamily="18" charset="0"/>
              </a:rPr>
              <a:t>input_length</a:t>
            </a:r>
            <a:r>
              <a:rPr lang="en-US" sz="1600" dirty="0">
                <a:latin typeface="Bell MT" panose="02020503060305020303" pitchFamily="18" charset="0"/>
              </a:rPr>
              <a:t>=3))</a:t>
            </a:r>
          </a:p>
          <a:p>
            <a:r>
              <a:rPr lang="en-US" sz="1600" dirty="0" err="1">
                <a:latin typeface="Bell MT" panose="02020503060305020303" pitchFamily="18" charset="0"/>
              </a:rPr>
              <a:t>model.add</a:t>
            </a:r>
            <a:r>
              <a:rPr lang="en-US" sz="1600" dirty="0">
                <a:latin typeface="Bell MT" panose="02020503060305020303" pitchFamily="18" charset="0"/>
              </a:rPr>
              <a:t>(LSTM(1000, </a:t>
            </a:r>
            <a:r>
              <a:rPr lang="en-US" sz="1600" dirty="0" err="1">
                <a:latin typeface="Bell MT" panose="02020503060305020303" pitchFamily="18" charset="0"/>
              </a:rPr>
              <a:t>return_sequences</a:t>
            </a:r>
            <a:r>
              <a:rPr lang="en-US" sz="1600" dirty="0">
                <a:latin typeface="Bell MT" panose="02020503060305020303" pitchFamily="18" charset="0"/>
              </a:rPr>
              <a:t>=True))</a:t>
            </a:r>
          </a:p>
          <a:p>
            <a:r>
              <a:rPr lang="en-US" sz="1600" dirty="0" err="1">
                <a:latin typeface="Bell MT" panose="02020503060305020303" pitchFamily="18" charset="0"/>
              </a:rPr>
              <a:t>model.add</a:t>
            </a:r>
            <a:r>
              <a:rPr lang="en-US" sz="1600" dirty="0">
                <a:latin typeface="Bell MT" panose="02020503060305020303" pitchFamily="18" charset="0"/>
              </a:rPr>
              <a:t>(LSTM(1000))</a:t>
            </a:r>
          </a:p>
          <a:p>
            <a:r>
              <a:rPr lang="en-US" sz="1600" dirty="0" err="1">
                <a:latin typeface="Bell MT" panose="02020503060305020303" pitchFamily="18" charset="0"/>
              </a:rPr>
              <a:t>model.add</a:t>
            </a:r>
            <a:r>
              <a:rPr lang="en-US" sz="1600" dirty="0">
                <a:latin typeface="Bell MT" panose="02020503060305020303" pitchFamily="18" charset="0"/>
              </a:rPr>
              <a:t>(Dense(1000, activation="</a:t>
            </a:r>
            <a:r>
              <a:rPr lang="en-US" sz="1600" dirty="0" err="1">
                <a:latin typeface="Bell MT" panose="02020503060305020303" pitchFamily="18" charset="0"/>
              </a:rPr>
              <a:t>relu</a:t>
            </a:r>
            <a:r>
              <a:rPr lang="en-US" sz="1600" dirty="0">
                <a:latin typeface="Bell MT" panose="02020503060305020303" pitchFamily="18" charset="0"/>
              </a:rPr>
              <a:t>"))</a:t>
            </a:r>
          </a:p>
          <a:p>
            <a:r>
              <a:rPr lang="en-US" sz="1600" dirty="0" err="1">
                <a:latin typeface="Bell MT" panose="02020503060305020303" pitchFamily="18" charset="0"/>
              </a:rPr>
              <a:t>model.add</a:t>
            </a:r>
            <a:r>
              <a:rPr lang="en-US" sz="1600" dirty="0">
                <a:latin typeface="Bell MT" panose="02020503060305020303" pitchFamily="18" charset="0"/>
              </a:rPr>
              <a:t>(Dense(</a:t>
            </a:r>
            <a:r>
              <a:rPr lang="en-US" sz="1600" dirty="0" err="1">
                <a:latin typeface="Bell MT" panose="02020503060305020303" pitchFamily="18" charset="0"/>
              </a:rPr>
              <a:t>vocab_size</a:t>
            </a:r>
            <a:r>
              <a:rPr lang="en-US" sz="1600" dirty="0">
                <a:latin typeface="Bell MT" panose="02020503060305020303" pitchFamily="18" charset="0"/>
              </a:rPr>
              <a:t>, activation="</a:t>
            </a:r>
            <a:r>
              <a:rPr lang="en-US" sz="1600" dirty="0" err="1">
                <a:latin typeface="Bell MT" panose="02020503060305020303" pitchFamily="18" charset="0"/>
              </a:rPr>
              <a:t>softmax</a:t>
            </a:r>
            <a:r>
              <a:rPr lang="en-US" sz="1600" dirty="0">
                <a:latin typeface="Bell MT" panose="02020503060305020303" pitchFamily="18" charset="0"/>
              </a:rPr>
              <a:t>"))</a:t>
            </a:r>
          </a:p>
        </p:txBody>
      </p:sp>
      <p:sp>
        <p:nvSpPr>
          <p:cNvPr id="7" name="TextBox 6">
            <a:extLst>
              <a:ext uri="{FF2B5EF4-FFF2-40B4-BE49-F238E27FC236}">
                <a16:creationId xmlns:a16="http://schemas.microsoft.com/office/drawing/2014/main" id="{81D9D6CA-FCB5-EF96-91CF-A12A120BD2BF}"/>
              </a:ext>
            </a:extLst>
          </p:cNvPr>
          <p:cNvSpPr txBox="1"/>
          <p:nvPr/>
        </p:nvSpPr>
        <p:spPr>
          <a:xfrm>
            <a:off x="1159328" y="2910766"/>
            <a:ext cx="6095010" cy="338554"/>
          </a:xfrm>
          <a:prstGeom prst="rect">
            <a:avLst/>
          </a:prstGeom>
          <a:noFill/>
        </p:spPr>
        <p:txBody>
          <a:bodyPr wrap="square">
            <a:spAutoFit/>
          </a:bodyPr>
          <a:lstStyle/>
          <a:p>
            <a:r>
              <a:rPr lang="en-US" sz="1600" dirty="0" err="1">
                <a:latin typeface="Bell MT" panose="02020503060305020303" pitchFamily="18" charset="0"/>
              </a:rPr>
              <a:t>model.summary</a:t>
            </a:r>
            <a:r>
              <a:rPr lang="en-US" sz="1600" dirty="0">
                <a:latin typeface="Bell MT" panose="02020503060305020303" pitchFamily="18" charset="0"/>
              </a:rPr>
              <a:t>()</a:t>
            </a:r>
          </a:p>
        </p:txBody>
      </p:sp>
      <p:sp>
        <p:nvSpPr>
          <p:cNvPr id="9" name="TextBox 8">
            <a:extLst>
              <a:ext uri="{FF2B5EF4-FFF2-40B4-BE49-F238E27FC236}">
                <a16:creationId xmlns:a16="http://schemas.microsoft.com/office/drawing/2014/main" id="{C27F319F-EE59-6084-F313-991C2DCD9C0A}"/>
              </a:ext>
            </a:extLst>
          </p:cNvPr>
          <p:cNvSpPr txBox="1"/>
          <p:nvPr/>
        </p:nvSpPr>
        <p:spPr>
          <a:xfrm>
            <a:off x="1117764" y="3503690"/>
            <a:ext cx="6095010" cy="523220"/>
          </a:xfrm>
          <a:prstGeom prst="rect">
            <a:avLst/>
          </a:prstGeom>
          <a:noFill/>
        </p:spPr>
        <p:txBody>
          <a:bodyPr wrap="square">
            <a:spAutoFit/>
          </a:bodyPr>
          <a:lstStyle/>
          <a:p>
            <a:r>
              <a:rPr lang="en-US" sz="2800" b="1" dirty="0">
                <a:latin typeface="Bell MT" panose="02020503060305020303" pitchFamily="18" charset="0"/>
              </a:rPr>
              <a:t>Step 6: Plot the model</a:t>
            </a:r>
          </a:p>
        </p:txBody>
      </p:sp>
      <p:pic>
        <p:nvPicPr>
          <p:cNvPr id="10" name="Picture 9">
            <a:extLst>
              <a:ext uri="{FF2B5EF4-FFF2-40B4-BE49-F238E27FC236}">
                <a16:creationId xmlns:a16="http://schemas.microsoft.com/office/drawing/2014/main" id="{47B8B36E-8840-D5B5-96F9-8D8A14BB6FA7}"/>
              </a:ext>
            </a:extLst>
          </p:cNvPr>
          <p:cNvPicPr>
            <a:picLocks noChangeAspect="1"/>
          </p:cNvPicPr>
          <p:nvPr/>
        </p:nvPicPr>
        <p:blipFill>
          <a:blip r:embed="rId2"/>
          <a:stretch>
            <a:fillRect/>
          </a:stretch>
        </p:blipFill>
        <p:spPr>
          <a:xfrm>
            <a:off x="8912555" y="933326"/>
            <a:ext cx="2038350" cy="417195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12" name="TextBox 11">
            <a:extLst>
              <a:ext uri="{FF2B5EF4-FFF2-40B4-BE49-F238E27FC236}">
                <a16:creationId xmlns:a16="http://schemas.microsoft.com/office/drawing/2014/main" id="{BA3612AA-BB15-3A91-B722-699D424EF25F}"/>
              </a:ext>
            </a:extLst>
          </p:cNvPr>
          <p:cNvSpPr txBox="1"/>
          <p:nvPr/>
        </p:nvSpPr>
        <p:spPr>
          <a:xfrm>
            <a:off x="987136" y="4422510"/>
            <a:ext cx="6999020" cy="1077218"/>
          </a:xfrm>
          <a:prstGeom prst="rect">
            <a:avLst/>
          </a:prstGeom>
          <a:noFill/>
        </p:spPr>
        <p:txBody>
          <a:bodyPr wrap="square">
            <a:spAutoFit/>
          </a:bodyPr>
          <a:lstStyle/>
          <a:p>
            <a:r>
              <a:rPr lang="en-US" sz="1600" dirty="0">
                <a:latin typeface="Bell MT" panose="02020503060305020303" pitchFamily="18" charset="0"/>
              </a:rPr>
              <a:t>from </a:t>
            </a:r>
            <a:r>
              <a:rPr lang="en-US" sz="1600" dirty="0" err="1">
                <a:latin typeface="Bell MT" panose="02020503060305020303" pitchFamily="18" charset="0"/>
              </a:rPr>
              <a:t>tensorflow</a:t>
            </a:r>
            <a:r>
              <a:rPr lang="en-US" sz="1600" dirty="0">
                <a:latin typeface="Bell MT" panose="02020503060305020303" pitchFamily="18" charset="0"/>
              </a:rPr>
              <a:t> import </a:t>
            </a:r>
            <a:r>
              <a:rPr lang="en-US" sz="1600" dirty="0" err="1">
                <a:latin typeface="Bell MT" panose="02020503060305020303" pitchFamily="18" charset="0"/>
              </a:rPr>
              <a:t>keras</a:t>
            </a:r>
            <a:endParaRPr lang="en-US" sz="1600" dirty="0">
              <a:latin typeface="Bell MT" panose="02020503060305020303" pitchFamily="18" charset="0"/>
            </a:endParaRPr>
          </a:p>
          <a:p>
            <a:r>
              <a:rPr lang="en-US" sz="1600" dirty="0">
                <a:latin typeface="Bell MT" panose="02020503060305020303" pitchFamily="18" charset="0"/>
              </a:rPr>
              <a:t>from </a:t>
            </a:r>
            <a:r>
              <a:rPr lang="en-US" sz="1600" dirty="0" err="1">
                <a:latin typeface="Bell MT" panose="02020503060305020303" pitchFamily="18" charset="0"/>
              </a:rPr>
              <a:t>keras.utils.vis_utils</a:t>
            </a:r>
            <a:r>
              <a:rPr lang="en-US" sz="1600" dirty="0">
                <a:latin typeface="Bell MT" panose="02020503060305020303" pitchFamily="18" charset="0"/>
              </a:rPr>
              <a:t> import </a:t>
            </a:r>
            <a:r>
              <a:rPr lang="en-US" sz="1600" dirty="0" err="1">
                <a:latin typeface="Bell MT" panose="02020503060305020303" pitchFamily="18" charset="0"/>
              </a:rPr>
              <a:t>plot_model</a:t>
            </a:r>
            <a:endParaRPr lang="en-US" sz="1600" dirty="0">
              <a:latin typeface="Bell MT" panose="02020503060305020303" pitchFamily="18" charset="0"/>
            </a:endParaRPr>
          </a:p>
          <a:p>
            <a:endParaRPr lang="en-US" sz="1600" dirty="0">
              <a:latin typeface="Bell MT" panose="02020503060305020303" pitchFamily="18" charset="0"/>
            </a:endParaRPr>
          </a:p>
          <a:p>
            <a:r>
              <a:rPr lang="en-US" sz="1600" dirty="0" err="1">
                <a:latin typeface="Bell MT" panose="02020503060305020303" pitchFamily="18" charset="0"/>
              </a:rPr>
              <a:t>keras.utils.plot_model</a:t>
            </a:r>
            <a:r>
              <a:rPr lang="en-US" sz="1600" dirty="0">
                <a:latin typeface="Bell MT" panose="02020503060305020303" pitchFamily="18" charset="0"/>
              </a:rPr>
              <a:t>(model, </a:t>
            </a:r>
            <a:r>
              <a:rPr lang="en-US" sz="1600" dirty="0" err="1">
                <a:latin typeface="Bell MT" panose="02020503060305020303" pitchFamily="18" charset="0"/>
              </a:rPr>
              <a:t>to_file</a:t>
            </a:r>
            <a:r>
              <a:rPr lang="en-US" sz="1600" dirty="0">
                <a:latin typeface="Bell MT" panose="02020503060305020303" pitchFamily="18" charset="0"/>
              </a:rPr>
              <a:t>='plot.png', </a:t>
            </a:r>
            <a:r>
              <a:rPr lang="en-US" sz="1600" dirty="0" err="1">
                <a:latin typeface="Bell MT" panose="02020503060305020303" pitchFamily="18" charset="0"/>
              </a:rPr>
              <a:t>show_layer_names</a:t>
            </a:r>
            <a:r>
              <a:rPr lang="en-US" sz="1600" dirty="0">
                <a:latin typeface="Bell MT" panose="02020503060305020303" pitchFamily="18" charset="0"/>
              </a:rPr>
              <a:t>=True)</a:t>
            </a:r>
          </a:p>
        </p:txBody>
      </p:sp>
    </p:spTree>
    <p:extLst>
      <p:ext uri="{BB962C8B-B14F-4D97-AF65-F5344CB8AC3E}">
        <p14:creationId xmlns:p14="http://schemas.microsoft.com/office/powerpoint/2010/main" val="222946080"/>
      </p:ext>
    </p:extLst>
  </p:cSld>
  <p:clrMapOvr>
    <a:masterClrMapping/>
  </p:clrMapOvr>
  <p:transition spd="slow">
    <p:comb/>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0EE6C12-4235-8144-56E7-9DDE00A9F511}"/>
              </a:ext>
            </a:extLst>
          </p:cNvPr>
          <p:cNvSpPr txBox="1"/>
          <p:nvPr/>
        </p:nvSpPr>
        <p:spPr>
          <a:xfrm>
            <a:off x="4000511" y="980815"/>
            <a:ext cx="6095010" cy="523220"/>
          </a:xfrm>
          <a:prstGeom prst="rect">
            <a:avLst/>
          </a:prstGeom>
          <a:noFill/>
        </p:spPr>
        <p:txBody>
          <a:bodyPr wrap="square">
            <a:spAutoFit/>
          </a:bodyPr>
          <a:lstStyle/>
          <a:p>
            <a:pPr algn="l"/>
            <a:r>
              <a:rPr lang="en-US" sz="2800" b="1" i="0" dirty="0">
                <a:effectLst/>
                <a:latin typeface="Bell MT" panose="02020503060305020303" pitchFamily="18" charset="0"/>
              </a:rPr>
              <a:t>Step 7: Train the model</a:t>
            </a:r>
          </a:p>
        </p:txBody>
      </p:sp>
      <p:sp>
        <p:nvSpPr>
          <p:cNvPr id="8" name="TextBox 7">
            <a:extLst>
              <a:ext uri="{FF2B5EF4-FFF2-40B4-BE49-F238E27FC236}">
                <a16:creationId xmlns:a16="http://schemas.microsoft.com/office/drawing/2014/main" id="{53F148FB-2B3C-C254-294C-95DDE03BE062}"/>
              </a:ext>
            </a:extLst>
          </p:cNvPr>
          <p:cNvSpPr txBox="1"/>
          <p:nvPr/>
        </p:nvSpPr>
        <p:spPr>
          <a:xfrm>
            <a:off x="3182032" y="2278571"/>
            <a:ext cx="6969331" cy="1815882"/>
          </a:xfrm>
          <a:prstGeom prst="rect">
            <a:avLst/>
          </a:prstGeom>
          <a:noFill/>
        </p:spPr>
        <p:txBody>
          <a:bodyPr wrap="square">
            <a:spAutoFit/>
          </a:bodyPr>
          <a:lstStyle/>
          <a:p>
            <a:r>
              <a:rPr lang="en-US" sz="1600" dirty="0">
                <a:latin typeface="Bell MT" panose="02020503060305020303" pitchFamily="18" charset="0"/>
              </a:rPr>
              <a:t>from </a:t>
            </a:r>
            <a:r>
              <a:rPr lang="en-US" sz="1600" dirty="0" err="1">
                <a:latin typeface="Bell MT" panose="02020503060305020303" pitchFamily="18" charset="0"/>
              </a:rPr>
              <a:t>tensorflow.keras.callbacks</a:t>
            </a:r>
            <a:r>
              <a:rPr lang="en-US" sz="1600" dirty="0">
                <a:latin typeface="Bell MT" panose="02020503060305020303" pitchFamily="18" charset="0"/>
              </a:rPr>
              <a:t> import </a:t>
            </a:r>
            <a:r>
              <a:rPr lang="en-US" sz="1600" dirty="0" err="1">
                <a:latin typeface="Bell MT" panose="02020503060305020303" pitchFamily="18" charset="0"/>
              </a:rPr>
              <a:t>ModelCheckpoint</a:t>
            </a:r>
            <a:endParaRPr lang="en-US" sz="1600" dirty="0">
              <a:latin typeface="Bell MT" panose="02020503060305020303" pitchFamily="18" charset="0"/>
            </a:endParaRPr>
          </a:p>
          <a:p>
            <a:endParaRPr lang="en-US" sz="1600" dirty="0">
              <a:latin typeface="Bell MT" panose="02020503060305020303" pitchFamily="18" charset="0"/>
            </a:endParaRPr>
          </a:p>
          <a:p>
            <a:r>
              <a:rPr lang="en-US" sz="1600" dirty="0">
                <a:latin typeface="Bell MT" panose="02020503060305020303" pitchFamily="18" charset="0"/>
              </a:rPr>
              <a:t>checkpoint = </a:t>
            </a:r>
            <a:r>
              <a:rPr lang="en-US" sz="1600" dirty="0" err="1">
                <a:latin typeface="Bell MT" panose="02020503060305020303" pitchFamily="18" charset="0"/>
              </a:rPr>
              <a:t>ModelCheckpoint</a:t>
            </a:r>
            <a:r>
              <a:rPr lang="en-US" sz="1600" dirty="0">
                <a:latin typeface="Bell MT" panose="02020503060305020303" pitchFamily="18" charset="0"/>
              </a:rPr>
              <a:t>("next_words.h5", monitor='loss', verbose=1, </a:t>
            </a:r>
            <a:r>
              <a:rPr lang="en-US" sz="1600" dirty="0" err="1">
                <a:latin typeface="Bell MT" panose="02020503060305020303" pitchFamily="18" charset="0"/>
              </a:rPr>
              <a:t>save_best_only</a:t>
            </a:r>
            <a:r>
              <a:rPr lang="en-US" sz="1600" dirty="0">
                <a:latin typeface="Bell MT" panose="02020503060305020303" pitchFamily="18" charset="0"/>
              </a:rPr>
              <a:t>=True)</a:t>
            </a:r>
          </a:p>
          <a:p>
            <a:r>
              <a:rPr lang="en-US" sz="1600" dirty="0" err="1">
                <a:latin typeface="Bell MT" panose="02020503060305020303" pitchFamily="18" charset="0"/>
              </a:rPr>
              <a:t>model.compile</a:t>
            </a:r>
            <a:r>
              <a:rPr lang="en-US" sz="1600" dirty="0">
                <a:latin typeface="Bell MT" panose="02020503060305020303" pitchFamily="18" charset="0"/>
              </a:rPr>
              <a:t>(loss="</a:t>
            </a:r>
            <a:r>
              <a:rPr lang="en-US" sz="1600" dirty="0" err="1">
                <a:latin typeface="Bell MT" panose="02020503060305020303" pitchFamily="18" charset="0"/>
              </a:rPr>
              <a:t>categorical_crossentropy</a:t>
            </a:r>
            <a:r>
              <a:rPr lang="en-US" sz="1600" dirty="0">
                <a:latin typeface="Bell MT" panose="02020503060305020303" pitchFamily="18" charset="0"/>
              </a:rPr>
              <a:t>", optimizer=Adam(</a:t>
            </a:r>
            <a:r>
              <a:rPr lang="en-US" sz="1600" dirty="0" err="1">
                <a:latin typeface="Bell MT" panose="02020503060305020303" pitchFamily="18" charset="0"/>
              </a:rPr>
              <a:t>learning_rate</a:t>
            </a:r>
            <a:r>
              <a:rPr lang="en-US" sz="1600" dirty="0">
                <a:latin typeface="Bell MT" panose="02020503060305020303" pitchFamily="18" charset="0"/>
              </a:rPr>
              <a:t>=0.001))</a:t>
            </a:r>
          </a:p>
          <a:p>
            <a:r>
              <a:rPr lang="en-US" sz="1600" dirty="0" err="1">
                <a:latin typeface="Bell MT" panose="02020503060305020303" pitchFamily="18" charset="0"/>
              </a:rPr>
              <a:t>model.fit</a:t>
            </a:r>
            <a:r>
              <a:rPr lang="en-US" sz="1600" dirty="0">
                <a:latin typeface="Bell MT" panose="02020503060305020303" pitchFamily="18" charset="0"/>
              </a:rPr>
              <a:t>(X, y, epochs=70, </a:t>
            </a:r>
            <a:r>
              <a:rPr lang="en-US" sz="1600" dirty="0" err="1">
                <a:latin typeface="Bell MT" panose="02020503060305020303" pitchFamily="18" charset="0"/>
              </a:rPr>
              <a:t>batch_size</a:t>
            </a:r>
            <a:r>
              <a:rPr lang="en-US" sz="1600" dirty="0">
                <a:latin typeface="Bell MT" panose="02020503060305020303" pitchFamily="18" charset="0"/>
              </a:rPr>
              <a:t>=64, callbacks=[checkpoint])</a:t>
            </a:r>
          </a:p>
        </p:txBody>
      </p:sp>
    </p:spTree>
    <p:extLst>
      <p:ext uri="{BB962C8B-B14F-4D97-AF65-F5344CB8AC3E}">
        <p14:creationId xmlns:p14="http://schemas.microsoft.com/office/powerpoint/2010/main" val="10395740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6E6BADD-8B5B-AE46-5D36-B48B9EBC78B1}"/>
              </a:ext>
            </a:extLst>
          </p:cNvPr>
          <p:cNvSpPr txBox="1"/>
          <p:nvPr/>
        </p:nvSpPr>
        <p:spPr>
          <a:xfrm>
            <a:off x="990019" y="474959"/>
            <a:ext cx="6097162" cy="523220"/>
          </a:xfrm>
          <a:prstGeom prst="rect">
            <a:avLst/>
          </a:prstGeom>
          <a:noFill/>
        </p:spPr>
        <p:txBody>
          <a:bodyPr wrap="square">
            <a:spAutoFit/>
          </a:bodyPr>
          <a:lstStyle/>
          <a:p>
            <a:pPr algn="l"/>
            <a:r>
              <a:rPr lang="en-US" sz="2800" b="1" i="0" dirty="0">
                <a:effectLst/>
                <a:latin typeface="Bell MT" panose="02020503060305020303" pitchFamily="18" charset="0"/>
              </a:rPr>
              <a:t>Step 8: Let's predict</a:t>
            </a:r>
          </a:p>
        </p:txBody>
      </p:sp>
      <p:sp>
        <p:nvSpPr>
          <p:cNvPr id="8" name="TextBox 7">
            <a:extLst>
              <a:ext uri="{FF2B5EF4-FFF2-40B4-BE49-F238E27FC236}">
                <a16:creationId xmlns:a16="http://schemas.microsoft.com/office/drawing/2014/main" id="{3812563E-3969-D7AA-1478-66D4A227417F}"/>
              </a:ext>
            </a:extLst>
          </p:cNvPr>
          <p:cNvSpPr txBox="1"/>
          <p:nvPr/>
        </p:nvSpPr>
        <p:spPr>
          <a:xfrm>
            <a:off x="3613682" y="1326246"/>
            <a:ext cx="5313933" cy="4832092"/>
          </a:xfrm>
          <a:prstGeom prst="rect">
            <a:avLst/>
          </a:prstGeom>
          <a:noFill/>
        </p:spPr>
        <p:txBody>
          <a:bodyPr wrap="square">
            <a:spAutoFit/>
          </a:bodyPr>
          <a:lstStyle/>
          <a:p>
            <a:r>
              <a:rPr lang="en-US" sz="1400" dirty="0">
                <a:latin typeface="Bell MT" panose="02020503060305020303" pitchFamily="18" charset="0"/>
              </a:rPr>
              <a:t>from </a:t>
            </a:r>
            <a:r>
              <a:rPr lang="en-US" sz="1400" dirty="0" err="1">
                <a:latin typeface="Bell MT" panose="02020503060305020303" pitchFamily="18" charset="0"/>
              </a:rPr>
              <a:t>tensorflow.keras.models</a:t>
            </a:r>
            <a:r>
              <a:rPr lang="en-US" sz="1400" dirty="0">
                <a:latin typeface="Bell MT" panose="02020503060305020303" pitchFamily="18" charset="0"/>
              </a:rPr>
              <a:t> import </a:t>
            </a:r>
            <a:r>
              <a:rPr lang="en-US" sz="1400" dirty="0" err="1">
                <a:latin typeface="Bell MT" panose="02020503060305020303" pitchFamily="18" charset="0"/>
              </a:rPr>
              <a:t>load_model</a:t>
            </a:r>
            <a:endParaRPr lang="en-US" sz="1400" dirty="0">
              <a:latin typeface="Bell MT" panose="02020503060305020303" pitchFamily="18" charset="0"/>
            </a:endParaRPr>
          </a:p>
          <a:p>
            <a:r>
              <a:rPr lang="en-US" sz="1400" dirty="0">
                <a:latin typeface="Bell MT" panose="02020503060305020303" pitchFamily="18" charset="0"/>
              </a:rPr>
              <a:t>import </a:t>
            </a:r>
            <a:r>
              <a:rPr lang="en-US" sz="1400" dirty="0" err="1">
                <a:latin typeface="Bell MT" panose="02020503060305020303" pitchFamily="18" charset="0"/>
              </a:rPr>
              <a:t>numpy</a:t>
            </a:r>
            <a:r>
              <a:rPr lang="en-US" sz="1400" dirty="0">
                <a:latin typeface="Bell MT" panose="02020503060305020303" pitchFamily="18" charset="0"/>
              </a:rPr>
              <a:t> as np</a:t>
            </a:r>
          </a:p>
          <a:p>
            <a:r>
              <a:rPr lang="en-US" sz="1400" dirty="0">
                <a:latin typeface="Bell MT" panose="02020503060305020303" pitchFamily="18" charset="0"/>
              </a:rPr>
              <a:t>import pickle</a:t>
            </a:r>
          </a:p>
          <a:p>
            <a:endParaRPr lang="en-US" sz="1400" dirty="0">
              <a:latin typeface="Bell MT" panose="02020503060305020303" pitchFamily="18" charset="0"/>
            </a:endParaRPr>
          </a:p>
          <a:p>
            <a:r>
              <a:rPr lang="en-US" sz="1400" dirty="0">
                <a:latin typeface="Bell MT" panose="02020503060305020303" pitchFamily="18" charset="0"/>
              </a:rPr>
              <a:t># Load the model and tokenizer</a:t>
            </a:r>
          </a:p>
          <a:p>
            <a:r>
              <a:rPr lang="en-US" sz="1400" dirty="0">
                <a:latin typeface="Bell MT" panose="02020503060305020303" pitchFamily="18" charset="0"/>
              </a:rPr>
              <a:t>model = </a:t>
            </a:r>
            <a:r>
              <a:rPr lang="en-US" sz="1400" dirty="0" err="1">
                <a:latin typeface="Bell MT" panose="02020503060305020303" pitchFamily="18" charset="0"/>
              </a:rPr>
              <a:t>load_model</a:t>
            </a:r>
            <a:r>
              <a:rPr lang="en-US" sz="1400" dirty="0">
                <a:latin typeface="Bell MT" panose="02020503060305020303" pitchFamily="18" charset="0"/>
              </a:rPr>
              <a:t>('next_words.h5')</a:t>
            </a:r>
          </a:p>
          <a:p>
            <a:r>
              <a:rPr lang="en-US" sz="1400" dirty="0">
                <a:latin typeface="Bell MT" panose="02020503060305020303" pitchFamily="18" charset="0"/>
              </a:rPr>
              <a:t>tokenizer = </a:t>
            </a:r>
            <a:r>
              <a:rPr lang="en-US" sz="1400" dirty="0" err="1">
                <a:latin typeface="Bell MT" panose="02020503060305020303" pitchFamily="18" charset="0"/>
              </a:rPr>
              <a:t>pickle.load</a:t>
            </a:r>
            <a:r>
              <a:rPr lang="en-US" sz="1400" dirty="0">
                <a:latin typeface="Bell MT" panose="02020503060305020303" pitchFamily="18" charset="0"/>
              </a:rPr>
              <a:t>(open('</a:t>
            </a:r>
            <a:r>
              <a:rPr lang="en-US" sz="1400" dirty="0" err="1">
                <a:latin typeface="Bell MT" panose="02020503060305020303" pitchFamily="18" charset="0"/>
              </a:rPr>
              <a:t>token.pkl</a:t>
            </a:r>
            <a:r>
              <a:rPr lang="en-US" sz="1400" dirty="0">
                <a:latin typeface="Bell MT" panose="02020503060305020303" pitchFamily="18" charset="0"/>
              </a:rPr>
              <a:t>', '</a:t>
            </a:r>
            <a:r>
              <a:rPr lang="en-US" sz="1400" dirty="0" err="1">
                <a:latin typeface="Bell MT" panose="02020503060305020303" pitchFamily="18" charset="0"/>
              </a:rPr>
              <a:t>rb</a:t>
            </a:r>
            <a:r>
              <a:rPr lang="en-US" sz="1400" dirty="0">
                <a:latin typeface="Bell MT" panose="02020503060305020303" pitchFamily="18" charset="0"/>
              </a:rPr>
              <a:t>'))</a:t>
            </a:r>
          </a:p>
          <a:p>
            <a:endParaRPr lang="en-US" sz="1400" dirty="0">
              <a:latin typeface="Bell MT" panose="02020503060305020303" pitchFamily="18" charset="0"/>
            </a:endParaRPr>
          </a:p>
          <a:p>
            <a:r>
              <a:rPr lang="en-US" sz="1400" dirty="0">
                <a:latin typeface="Bell MT" panose="02020503060305020303" pitchFamily="18" charset="0"/>
              </a:rPr>
              <a:t>def </a:t>
            </a:r>
            <a:r>
              <a:rPr lang="en-US" sz="1400" dirty="0" err="1">
                <a:latin typeface="Bell MT" panose="02020503060305020303" pitchFamily="18" charset="0"/>
              </a:rPr>
              <a:t>Predict_Next_Words</a:t>
            </a:r>
            <a:r>
              <a:rPr lang="en-US" sz="1400" dirty="0">
                <a:latin typeface="Bell MT" panose="02020503060305020303" pitchFamily="18" charset="0"/>
              </a:rPr>
              <a:t>(model, tokenizer, text):</a:t>
            </a:r>
          </a:p>
          <a:p>
            <a:endParaRPr lang="en-US" sz="1400" dirty="0">
              <a:latin typeface="Bell MT" panose="02020503060305020303" pitchFamily="18" charset="0"/>
            </a:endParaRPr>
          </a:p>
          <a:p>
            <a:r>
              <a:rPr lang="en-US" sz="1400" dirty="0">
                <a:latin typeface="Bell MT" panose="02020503060305020303" pitchFamily="18" charset="0"/>
              </a:rPr>
              <a:t>  sequence = </a:t>
            </a:r>
            <a:r>
              <a:rPr lang="en-US" sz="1400" dirty="0" err="1">
                <a:latin typeface="Bell MT" panose="02020503060305020303" pitchFamily="18" charset="0"/>
              </a:rPr>
              <a:t>tokenizer.texts_to_sequences</a:t>
            </a:r>
            <a:r>
              <a:rPr lang="en-US" sz="1400" dirty="0">
                <a:latin typeface="Bell MT" panose="02020503060305020303" pitchFamily="18" charset="0"/>
              </a:rPr>
              <a:t>([text])</a:t>
            </a:r>
          </a:p>
          <a:p>
            <a:r>
              <a:rPr lang="en-US" sz="1400" dirty="0">
                <a:latin typeface="Bell MT" panose="02020503060305020303" pitchFamily="18" charset="0"/>
              </a:rPr>
              <a:t>  sequence = </a:t>
            </a:r>
            <a:r>
              <a:rPr lang="en-US" sz="1400" dirty="0" err="1">
                <a:latin typeface="Bell MT" panose="02020503060305020303" pitchFamily="18" charset="0"/>
              </a:rPr>
              <a:t>np.array</a:t>
            </a:r>
            <a:r>
              <a:rPr lang="en-US" sz="1400" dirty="0">
                <a:latin typeface="Bell MT" panose="02020503060305020303" pitchFamily="18" charset="0"/>
              </a:rPr>
              <a:t>(sequence)</a:t>
            </a:r>
          </a:p>
          <a:p>
            <a:r>
              <a:rPr lang="en-US" sz="1400" dirty="0">
                <a:latin typeface="Bell MT" panose="02020503060305020303" pitchFamily="18" charset="0"/>
              </a:rPr>
              <a:t>  preds = </a:t>
            </a:r>
            <a:r>
              <a:rPr lang="en-US" sz="1400" dirty="0" err="1">
                <a:latin typeface="Bell MT" panose="02020503060305020303" pitchFamily="18" charset="0"/>
              </a:rPr>
              <a:t>np.argmax</a:t>
            </a:r>
            <a:r>
              <a:rPr lang="en-US" sz="1400" dirty="0">
                <a:latin typeface="Bell MT" panose="02020503060305020303" pitchFamily="18" charset="0"/>
              </a:rPr>
              <a:t>(</a:t>
            </a:r>
            <a:r>
              <a:rPr lang="en-US" sz="1400" dirty="0" err="1">
                <a:latin typeface="Bell MT" panose="02020503060305020303" pitchFamily="18" charset="0"/>
              </a:rPr>
              <a:t>model.predict</a:t>
            </a:r>
            <a:r>
              <a:rPr lang="en-US" sz="1400" dirty="0">
                <a:latin typeface="Bell MT" panose="02020503060305020303" pitchFamily="18" charset="0"/>
              </a:rPr>
              <a:t>(sequence))</a:t>
            </a:r>
          </a:p>
          <a:p>
            <a:r>
              <a:rPr lang="en-US" sz="1400" dirty="0">
                <a:latin typeface="Bell MT" panose="02020503060305020303" pitchFamily="18" charset="0"/>
              </a:rPr>
              <a:t>  </a:t>
            </a:r>
            <a:r>
              <a:rPr lang="en-US" sz="1400" dirty="0" err="1">
                <a:latin typeface="Bell MT" panose="02020503060305020303" pitchFamily="18" charset="0"/>
              </a:rPr>
              <a:t>predicted_word</a:t>
            </a:r>
            <a:r>
              <a:rPr lang="en-US" sz="1400" dirty="0">
                <a:latin typeface="Bell MT" panose="02020503060305020303" pitchFamily="18" charset="0"/>
              </a:rPr>
              <a:t> = ""</a:t>
            </a:r>
          </a:p>
          <a:p>
            <a:r>
              <a:rPr lang="en-US" sz="1400" dirty="0">
                <a:latin typeface="Bell MT" panose="02020503060305020303" pitchFamily="18" charset="0"/>
              </a:rPr>
              <a:t>  </a:t>
            </a:r>
          </a:p>
          <a:p>
            <a:r>
              <a:rPr lang="en-US" sz="1400" dirty="0">
                <a:latin typeface="Bell MT" panose="02020503060305020303" pitchFamily="18" charset="0"/>
              </a:rPr>
              <a:t>  for key, value in </a:t>
            </a:r>
            <a:r>
              <a:rPr lang="en-US" sz="1400" dirty="0" err="1">
                <a:latin typeface="Bell MT" panose="02020503060305020303" pitchFamily="18" charset="0"/>
              </a:rPr>
              <a:t>tokenizer.word_index.items</a:t>
            </a:r>
            <a:r>
              <a:rPr lang="en-US" sz="1400" dirty="0">
                <a:latin typeface="Bell MT" panose="02020503060305020303" pitchFamily="18" charset="0"/>
              </a:rPr>
              <a:t>():</a:t>
            </a:r>
          </a:p>
          <a:p>
            <a:r>
              <a:rPr lang="en-US" sz="1400" dirty="0">
                <a:latin typeface="Bell MT" panose="02020503060305020303" pitchFamily="18" charset="0"/>
              </a:rPr>
              <a:t>      if value == preds:</a:t>
            </a:r>
          </a:p>
          <a:p>
            <a:r>
              <a:rPr lang="en-US" sz="1400" dirty="0">
                <a:latin typeface="Bell MT" panose="02020503060305020303" pitchFamily="18" charset="0"/>
              </a:rPr>
              <a:t>          </a:t>
            </a:r>
            <a:r>
              <a:rPr lang="en-US" sz="1400" dirty="0" err="1">
                <a:latin typeface="Bell MT" panose="02020503060305020303" pitchFamily="18" charset="0"/>
              </a:rPr>
              <a:t>predicted_word</a:t>
            </a:r>
            <a:r>
              <a:rPr lang="en-US" sz="1400" dirty="0">
                <a:latin typeface="Bell MT" panose="02020503060305020303" pitchFamily="18" charset="0"/>
              </a:rPr>
              <a:t> = key</a:t>
            </a:r>
          </a:p>
          <a:p>
            <a:r>
              <a:rPr lang="en-US" sz="1400" dirty="0">
                <a:latin typeface="Bell MT" panose="02020503060305020303" pitchFamily="18" charset="0"/>
              </a:rPr>
              <a:t>          break</a:t>
            </a:r>
          </a:p>
          <a:p>
            <a:r>
              <a:rPr lang="en-US" sz="1400" dirty="0">
                <a:latin typeface="Bell MT" panose="02020503060305020303" pitchFamily="18" charset="0"/>
              </a:rPr>
              <a:t>  </a:t>
            </a:r>
          </a:p>
          <a:p>
            <a:r>
              <a:rPr lang="en-US" sz="1400" dirty="0">
                <a:latin typeface="Bell MT" panose="02020503060305020303" pitchFamily="18" charset="0"/>
              </a:rPr>
              <a:t>  print(</a:t>
            </a:r>
            <a:r>
              <a:rPr lang="en-US" sz="1400" dirty="0" err="1">
                <a:latin typeface="Bell MT" panose="02020503060305020303" pitchFamily="18" charset="0"/>
              </a:rPr>
              <a:t>predicted_word</a:t>
            </a:r>
            <a:r>
              <a:rPr lang="en-US" sz="1400" dirty="0">
                <a:latin typeface="Bell MT" panose="02020503060305020303" pitchFamily="18" charset="0"/>
              </a:rPr>
              <a:t>)</a:t>
            </a:r>
          </a:p>
          <a:p>
            <a:r>
              <a:rPr lang="en-US" sz="1400" dirty="0">
                <a:latin typeface="Bell MT" panose="02020503060305020303" pitchFamily="18" charset="0"/>
              </a:rPr>
              <a:t>  return </a:t>
            </a:r>
            <a:r>
              <a:rPr lang="en-US" sz="1400" dirty="0" err="1">
                <a:latin typeface="Bell MT" panose="02020503060305020303" pitchFamily="18" charset="0"/>
              </a:rPr>
              <a:t>predicted_word</a:t>
            </a:r>
            <a:endParaRPr lang="en-US" sz="1600" dirty="0">
              <a:latin typeface="Bell MT" panose="02020503060305020303" pitchFamily="18" charset="0"/>
            </a:endParaRPr>
          </a:p>
        </p:txBody>
      </p:sp>
    </p:spTree>
    <p:extLst>
      <p:ext uri="{BB962C8B-B14F-4D97-AF65-F5344CB8AC3E}">
        <p14:creationId xmlns:p14="http://schemas.microsoft.com/office/powerpoint/2010/main" val="40268437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DF371C6-E802-C6E3-6D2E-8CB5A47F9D6B}"/>
              </a:ext>
            </a:extLst>
          </p:cNvPr>
          <p:cNvSpPr txBox="1"/>
          <p:nvPr/>
        </p:nvSpPr>
        <p:spPr>
          <a:xfrm>
            <a:off x="1129040" y="437879"/>
            <a:ext cx="5543986" cy="3970318"/>
          </a:xfrm>
          <a:prstGeom prst="rect">
            <a:avLst/>
          </a:prstGeom>
          <a:noFill/>
        </p:spPr>
        <p:txBody>
          <a:bodyPr wrap="square">
            <a:spAutoFit/>
          </a:bodyPr>
          <a:lstStyle/>
          <a:p>
            <a:r>
              <a:rPr lang="en-US" sz="1400" dirty="0">
                <a:latin typeface="Bell MT" panose="02020503060305020303" pitchFamily="18" charset="0"/>
              </a:rPr>
              <a:t>while(True):</a:t>
            </a:r>
          </a:p>
          <a:p>
            <a:r>
              <a:rPr lang="en-US" sz="1400" dirty="0">
                <a:latin typeface="Bell MT" panose="02020503060305020303" pitchFamily="18" charset="0"/>
              </a:rPr>
              <a:t>  text = input("Enter your line: ")</a:t>
            </a:r>
          </a:p>
          <a:p>
            <a:r>
              <a:rPr lang="en-US" sz="1400" dirty="0">
                <a:latin typeface="Bell MT" panose="02020503060305020303" pitchFamily="18" charset="0"/>
              </a:rPr>
              <a:t>  </a:t>
            </a:r>
          </a:p>
          <a:p>
            <a:r>
              <a:rPr lang="en-US" sz="1400" dirty="0">
                <a:latin typeface="Bell MT" panose="02020503060305020303" pitchFamily="18" charset="0"/>
              </a:rPr>
              <a:t>  if text == "0":</a:t>
            </a:r>
          </a:p>
          <a:p>
            <a:r>
              <a:rPr lang="en-US" sz="1400" dirty="0">
                <a:latin typeface="Bell MT" panose="02020503060305020303" pitchFamily="18" charset="0"/>
              </a:rPr>
              <a:t>      print("Execution completed.....")</a:t>
            </a:r>
          </a:p>
          <a:p>
            <a:r>
              <a:rPr lang="en-US" sz="1400" dirty="0">
                <a:latin typeface="Bell MT" panose="02020503060305020303" pitchFamily="18" charset="0"/>
              </a:rPr>
              <a:t>      break</a:t>
            </a:r>
          </a:p>
          <a:p>
            <a:r>
              <a:rPr lang="en-US" sz="1400" dirty="0">
                <a:latin typeface="Bell MT" panose="02020503060305020303" pitchFamily="18" charset="0"/>
              </a:rPr>
              <a:t>  </a:t>
            </a:r>
          </a:p>
          <a:p>
            <a:r>
              <a:rPr lang="en-US" sz="1400" dirty="0">
                <a:latin typeface="Bell MT" panose="02020503060305020303" pitchFamily="18" charset="0"/>
              </a:rPr>
              <a:t>  else:</a:t>
            </a:r>
          </a:p>
          <a:p>
            <a:r>
              <a:rPr lang="en-US" sz="1400" dirty="0">
                <a:latin typeface="Bell MT" panose="02020503060305020303" pitchFamily="18" charset="0"/>
              </a:rPr>
              <a:t>      try:</a:t>
            </a:r>
          </a:p>
          <a:p>
            <a:r>
              <a:rPr lang="en-US" sz="1400" dirty="0">
                <a:latin typeface="Bell MT" panose="02020503060305020303" pitchFamily="18" charset="0"/>
              </a:rPr>
              <a:t>          text = </a:t>
            </a:r>
            <a:r>
              <a:rPr lang="en-US" sz="1400" dirty="0" err="1">
                <a:latin typeface="Bell MT" panose="02020503060305020303" pitchFamily="18" charset="0"/>
              </a:rPr>
              <a:t>text.split</a:t>
            </a:r>
            <a:r>
              <a:rPr lang="en-US" sz="1400" dirty="0">
                <a:latin typeface="Bell MT" panose="02020503060305020303" pitchFamily="18" charset="0"/>
              </a:rPr>
              <a:t>(" ")</a:t>
            </a:r>
          </a:p>
          <a:p>
            <a:r>
              <a:rPr lang="en-US" sz="1400" dirty="0">
                <a:latin typeface="Bell MT" panose="02020503060305020303" pitchFamily="18" charset="0"/>
              </a:rPr>
              <a:t>          text = text[-3:]</a:t>
            </a:r>
          </a:p>
          <a:p>
            <a:r>
              <a:rPr lang="en-US" sz="1400" dirty="0">
                <a:latin typeface="Bell MT" panose="02020503060305020303" pitchFamily="18" charset="0"/>
              </a:rPr>
              <a:t>          print(text)</a:t>
            </a:r>
          </a:p>
          <a:p>
            <a:r>
              <a:rPr lang="en-US" sz="1400" dirty="0">
                <a:latin typeface="Bell MT" panose="02020503060305020303" pitchFamily="18" charset="0"/>
              </a:rPr>
              <a:t>        </a:t>
            </a:r>
          </a:p>
          <a:p>
            <a:r>
              <a:rPr lang="en-US" sz="1400" dirty="0">
                <a:latin typeface="Bell MT" panose="02020503060305020303" pitchFamily="18" charset="0"/>
              </a:rPr>
              <a:t>          </a:t>
            </a:r>
            <a:r>
              <a:rPr lang="en-US" sz="1400" dirty="0" err="1">
                <a:latin typeface="Bell MT" panose="02020503060305020303" pitchFamily="18" charset="0"/>
              </a:rPr>
              <a:t>Predict_Next_Words</a:t>
            </a:r>
            <a:r>
              <a:rPr lang="en-US" sz="1400" dirty="0">
                <a:latin typeface="Bell MT" panose="02020503060305020303" pitchFamily="18" charset="0"/>
              </a:rPr>
              <a:t>(model, tokenizer, text)</a:t>
            </a:r>
          </a:p>
          <a:p>
            <a:r>
              <a:rPr lang="en-US" sz="1400" dirty="0">
                <a:latin typeface="Bell MT" panose="02020503060305020303" pitchFamily="18" charset="0"/>
              </a:rPr>
              <a:t>          </a:t>
            </a:r>
          </a:p>
          <a:p>
            <a:r>
              <a:rPr lang="en-US" sz="1400" dirty="0">
                <a:latin typeface="Bell MT" panose="02020503060305020303" pitchFamily="18" charset="0"/>
              </a:rPr>
              <a:t>      except Exception as e:</a:t>
            </a:r>
          </a:p>
          <a:p>
            <a:r>
              <a:rPr lang="en-US" sz="1400" dirty="0">
                <a:latin typeface="Bell MT" panose="02020503060305020303" pitchFamily="18" charset="0"/>
              </a:rPr>
              <a:t>        print("Error occurred: ",e)</a:t>
            </a:r>
          </a:p>
          <a:p>
            <a:r>
              <a:rPr lang="en-US" sz="1400" dirty="0">
                <a:latin typeface="Bell MT" panose="02020503060305020303" pitchFamily="18" charset="0"/>
              </a:rPr>
              <a:t>        continue</a:t>
            </a:r>
          </a:p>
        </p:txBody>
      </p:sp>
      <p:sp>
        <p:nvSpPr>
          <p:cNvPr id="9" name="TextBox 8">
            <a:extLst>
              <a:ext uri="{FF2B5EF4-FFF2-40B4-BE49-F238E27FC236}">
                <a16:creationId xmlns:a16="http://schemas.microsoft.com/office/drawing/2014/main" id="{9F147919-62E2-5574-B5C3-049FB2A97E0F}"/>
              </a:ext>
            </a:extLst>
          </p:cNvPr>
          <p:cNvSpPr txBox="1"/>
          <p:nvPr/>
        </p:nvSpPr>
        <p:spPr>
          <a:xfrm>
            <a:off x="5617279" y="4010614"/>
            <a:ext cx="6097162" cy="2585323"/>
          </a:xfrm>
          <a:prstGeom prst="rect">
            <a:avLst/>
          </a:prstGeom>
          <a:noFill/>
        </p:spPr>
        <p:txBody>
          <a:bodyPr wrap="square">
            <a:spAutoFit/>
          </a:bodyPr>
          <a:lstStyle/>
          <a:p>
            <a:pPr algn="just"/>
            <a:r>
              <a:rPr lang="en-US" b="1" dirty="0">
                <a:latin typeface="Bell MT" panose="02020503060305020303" pitchFamily="18" charset="0"/>
              </a:rPr>
              <a:t>Sample</a:t>
            </a:r>
            <a:r>
              <a:rPr lang="en-US" b="1" dirty="0">
                <a:effectLst/>
                <a:latin typeface="Bell MT" panose="02020503060305020303" pitchFamily="18" charset="0"/>
              </a:rPr>
              <a:t> output :</a:t>
            </a:r>
            <a:r>
              <a:rPr lang="en-US" sz="1600" b="0" i="0" dirty="0">
                <a:solidFill>
                  <a:srgbClr val="373B41"/>
                </a:solidFill>
                <a:effectLst/>
                <a:latin typeface="Bell MT" panose="02020503060305020303" pitchFamily="18" charset="0"/>
              </a:rPr>
              <a:t>Enter your line: The Project Gutenberg </a:t>
            </a:r>
            <a:r>
              <a:rPr lang="en-US" sz="1600" b="0" i="0" dirty="0">
                <a:solidFill>
                  <a:srgbClr val="990000"/>
                </a:solidFill>
                <a:effectLst/>
                <a:latin typeface="Bell MT" panose="02020503060305020303" pitchFamily="18" charset="0"/>
              </a:rPr>
              <a:t>(our input)</a:t>
            </a:r>
            <a:endParaRPr lang="en-US" sz="1600" b="0" i="0" dirty="0">
              <a:solidFill>
                <a:srgbClr val="373B41"/>
              </a:solidFill>
              <a:effectLst/>
              <a:latin typeface="Bell MT" panose="02020503060305020303" pitchFamily="18" charset="0"/>
            </a:endParaRPr>
          </a:p>
          <a:p>
            <a:pPr algn="just"/>
            <a:r>
              <a:rPr lang="en-US" sz="1600" b="0" i="0" dirty="0">
                <a:solidFill>
                  <a:srgbClr val="373B41"/>
                </a:solidFill>
                <a:effectLst/>
                <a:latin typeface="Bell MT" panose="02020503060305020303" pitchFamily="18" charset="0"/>
              </a:rPr>
              <a:t>['The', 'Project', 'Gutenberg'] </a:t>
            </a:r>
            <a:r>
              <a:rPr lang="en-US" sz="1600" b="0" i="0" dirty="0">
                <a:solidFill>
                  <a:srgbClr val="990000"/>
                </a:solidFill>
                <a:effectLst/>
                <a:latin typeface="Bell MT" panose="02020503060305020303" pitchFamily="18" charset="0"/>
              </a:rPr>
              <a:t>(takes last three words of our input)</a:t>
            </a:r>
            <a:endParaRPr lang="en-US" sz="1600" b="0" i="0" dirty="0">
              <a:solidFill>
                <a:srgbClr val="373B41"/>
              </a:solidFill>
              <a:effectLst/>
              <a:latin typeface="Bell MT" panose="02020503060305020303" pitchFamily="18" charset="0"/>
            </a:endParaRPr>
          </a:p>
          <a:p>
            <a:pPr algn="just"/>
            <a:r>
              <a:rPr lang="en-US" sz="1600" b="0" i="0" dirty="0">
                <a:solidFill>
                  <a:srgbClr val="373B41"/>
                </a:solidFill>
                <a:effectLst/>
                <a:latin typeface="Bell MT" panose="02020503060305020303" pitchFamily="18" charset="0"/>
              </a:rPr>
              <a:t>literary </a:t>
            </a:r>
            <a:r>
              <a:rPr lang="en-US" sz="1600" b="0" i="0" dirty="0">
                <a:solidFill>
                  <a:srgbClr val="990000"/>
                </a:solidFill>
                <a:effectLst/>
                <a:latin typeface="Bell MT" panose="02020503060305020303" pitchFamily="18" charset="0"/>
              </a:rPr>
              <a:t>(return next word)</a:t>
            </a:r>
            <a:endParaRPr lang="en-US" sz="1600" b="0" i="0" dirty="0">
              <a:solidFill>
                <a:srgbClr val="373B41"/>
              </a:solidFill>
              <a:effectLst/>
              <a:latin typeface="Bell MT" panose="02020503060305020303" pitchFamily="18" charset="0"/>
            </a:endParaRPr>
          </a:p>
          <a:p>
            <a:pPr algn="just"/>
            <a:endParaRPr lang="en-US" sz="1600" b="0" i="0" dirty="0">
              <a:solidFill>
                <a:srgbClr val="373B41"/>
              </a:solidFill>
              <a:effectLst/>
              <a:latin typeface="Bell MT" panose="02020503060305020303" pitchFamily="18" charset="0"/>
            </a:endParaRPr>
          </a:p>
          <a:p>
            <a:pPr algn="just"/>
            <a:r>
              <a:rPr lang="en-US" sz="1600" b="0" i="0" dirty="0">
                <a:solidFill>
                  <a:srgbClr val="373B41"/>
                </a:solidFill>
                <a:effectLst/>
                <a:latin typeface="Bell MT" panose="02020503060305020303" pitchFamily="18" charset="0"/>
              </a:rPr>
              <a:t>Enter your line: how can you abuse your own </a:t>
            </a:r>
            <a:r>
              <a:rPr lang="en-US" sz="1600" b="0" i="0" dirty="0">
                <a:solidFill>
                  <a:srgbClr val="990000"/>
                </a:solidFill>
                <a:effectLst/>
                <a:latin typeface="Bell MT" panose="02020503060305020303" pitchFamily="18" charset="0"/>
              </a:rPr>
              <a:t>(our input)</a:t>
            </a:r>
            <a:endParaRPr lang="en-US" sz="1600" b="0" i="0" dirty="0">
              <a:solidFill>
                <a:srgbClr val="373B41"/>
              </a:solidFill>
              <a:effectLst/>
              <a:latin typeface="Bell MT" panose="02020503060305020303" pitchFamily="18" charset="0"/>
            </a:endParaRPr>
          </a:p>
          <a:p>
            <a:pPr algn="just"/>
            <a:r>
              <a:rPr lang="en-US" sz="1600" b="0" i="0" dirty="0">
                <a:solidFill>
                  <a:srgbClr val="373B41"/>
                </a:solidFill>
                <a:effectLst/>
                <a:latin typeface="Bell MT" panose="02020503060305020303" pitchFamily="18" charset="0"/>
              </a:rPr>
              <a:t>['abuse', 'your', 'own’]</a:t>
            </a:r>
            <a:r>
              <a:rPr lang="en-US" sz="1600" b="0" i="0" dirty="0">
                <a:solidFill>
                  <a:srgbClr val="990000"/>
                </a:solidFill>
                <a:effectLst/>
                <a:latin typeface="Bell MT" panose="02020503060305020303" pitchFamily="18" charset="0"/>
              </a:rPr>
              <a:t> (takes last three words of our input)</a:t>
            </a:r>
            <a:endParaRPr lang="en-US" sz="1600" b="0" i="0" dirty="0">
              <a:solidFill>
                <a:srgbClr val="373B41"/>
              </a:solidFill>
              <a:effectLst/>
              <a:latin typeface="Bell MT" panose="02020503060305020303" pitchFamily="18" charset="0"/>
            </a:endParaRPr>
          </a:p>
          <a:p>
            <a:pPr algn="just"/>
            <a:r>
              <a:rPr lang="en-US" sz="1600" b="0" i="0" dirty="0">
                <a:solidFill>
                  <a:srgbClr val="373B41"/>
                </a:solidFill>
                <a:effectLst/>
                <a:latin typeface="Bell MT" panose="02020503060305020303" pitchFamily="18" charset="0"/>
              </a:rPr>
              <a:t>children</a:t>
            </a:r>
            <a:r>
              <a:rPr lang="en-US" sz="1600" b="0" i="0" dirty="0">
                <a:solidFill>
                  <a:srgbClr val="990000"/>
                </a:solidFill>
                <a:effectLst/>
                <a:latin typeface="Bell MT" panose="02020503060305020303" pitchFamily="18" charset="0"/>
              </a:rPr>
              <a:t>(return next word)</a:t>
            </a:r>
            <a:endParaRPr lang="en-US" sz="1600" b="0" i="0" dirty="0">
              <a:solidFill>
                <a:srgbClr val="373B41"/>
              </a:solidFill>
              <a:effectLst/>
              <a:latin typeface="Bell MT" panose="02020503060305020303" pitchFamily="18" charset="0"/>
            </a:endParaRPr>
          </a:p>
          <a:p>
            <a:pPr algn="just"/>
            <a:endParaRPr lang="en-US" sz="1600" b="0" i="0" dirty="0">
              <a:solidFill>
                <a:srgbClr val="373B41"/>
              </a:solidFill>
              <a:effectLst/>
              <a:latin typeface="Bell MT" panose="02020503060305020303" pitchFamily="18" charset="0"/>
            </a:endParaRPr>
          </a:p>
          <a:p>
            <a:br>
              <a:rPr lang="en-US" sz="1600" dirty="0">
                <a:effectLst/>
                <a:latin typeface="Bell MT" panose="02020503060305020303" pitchFamily="18" charset="0"/>
              </a:rPr>
            </a:br>
            <a:endParaRPr lang="en-US" sz="1600" dirty="0">
              <a:latin typeface="Bell MT" panose="02020503060305020303" pitchFamily="18" charset="0"/>
            </a:endParaRPr>
          </a:p>
        </p:txBody>
      </p:sp>
    </p:spTree>
    <p:extLst>
      <p:ext uri="{BB962C8B-B14F-4D97-AF65-F5344CB8AC3E}">
        <p14:creationId xmlns:p14="http://schemas.microsoft.com/office/powerpoint/2010/main" val="1444454895"/>
      </p:ext>
    </p:extLst>
  </p:cSld>
  <p:clrMapOvr>
    <a:masterClrMapping/>
  </p:clrMapOvr>
  <p:transition spd="slow">
    <p:randomBa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E54B9-A405-9540-831C-AFBB306C6926}"/>
              </a:ext>
            </a:extLst>
          </p:cNvPr>
          <p:cNvSpPr>
            <a:spLocks noGrp="1"/>
          </p:cNvSpPr>
          <p:nvPr>
            <p:ph type="ctrTitle"/>
          </p:nvPr>
        </p:nvSpPr>
        <p:spPr/>
        <p:txBody>
          <a:bodyPr/>
          <a:lstStyle/>
          <a:p>
            <a:r>
              <a:rPr lang="en-US" dirty="0"/>
              <a:t>Topic four</a:t>
            </a:r>
          </a:p>
        </p:txBody>
      </p:sp>
      <p:sp>
        <p:nvSpPr>
          <p:cNvPr id="3" name="Subtitle 2">
            <a:extLst>
              <a:ext uri="{FF2B5EF4-FFF2-40B4-BE49-F238E27FC236}">
                <a16:creationId xmlns:a16="http://schemas.microsoft.com/office/drawing/2014/main" id="{9EDC93E3-57B4-23FC-9688-464D00FF2653}"/>
              </a:ext>
            </a:extLst>
          </p:cNvPr>
          <p:cNvSpPr>
            <a:spLocks noGrp="1"/>
          </p:cNvSpPr>
          <p:nvPr>
            <p:ph type="subTitle" idx="1"/>
          </p:nvPr>
        </p:nvSpPr>
        <p:spPr/>
        <p:txBody>
          <a:bodyPr>
            <a:normAutofit/>
          </a:bodyPr>
          <a:lstStyle/>
          <a:p>
            <a:r>
              <a:rPr lang="en-US" sz="2800" dirty="0">
                <a:solidFill>
                  <a:schemeClr val="tx1"/>
                </a:solidFill>
                <a:latin typeface="Bell MT" panose="02020503060305020303" pitchFamily="18" charset="0"/>
              </a:rPr>
              <a:t>Summary</a:t>
            </a:r>
          </a:p>
        </p:txBody>
      </p:sp>
    </p:spTree>
    <p:extLst>
      <p:ext uri="{BB962C8B-B14F-4D97-AF65-F5344CB8AC3E}">
        <p14:creationId xmlns:p14="http://schemas.microsoft.com/office/powerpoint/2010/main" val="1170918600"/>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D03F4-0D5F-DA1D-FBB6-17746A9CB403}"/>
              </a:ext>
            </a:extLst>
          </p:cNvPr>
          <p:cNvSpPr>
            <a:spLocks noGrp="1"/>
          </p:cNvSpPr>
          <p:nvPr>
            <p:ph type="ctrTitle"/>
          </p:nvPr>
        </p:nvSpPr>
        <p:spPr>
          <a:xfrm>
            <a:off x="6391654" y="667512"/>
            <a:ext cx="4434840" cy="886968"/>
          </a:xfrm>
        </p:spPr>
        <p:txBody>
          <a:bodyPr/>
          <a:lstStyle/>
          <a:p>
            <a:r>
              <a:rPr lang="en-US" dirty="0">
                <a:latin typeface="Bell MT" panose="02020503060305020303" pitchFamily="18" charset="0"/>
              </a:rPr>
              <a:t>Summary</a:t>
            </a:r>
          </a:p>
        </p:txBody>
      </p:sp>
      <p:sp>
        <p:nvSpPr>
          <p:cNvPr id="3" name="Subtitle 2">
            <a:extLst>
              <a:ext uri="{FF2B5EF4-FFF2-40B4-BE49-F238E27FC236}">
                <a16:creationId xmlns:a16="http://schemas.microsoft.com/office/drawing/2014/main" id="{7812524B-1EDE-4B95-3975-B81A6E2BC7C0}"/>
              </a:ext>
            </a:extLst>
          </p:cNvPr>
          <p:cNvSpPr>
            <a:spLocks noGrp="1"/>
          </p:cNvSpPr>
          <p:nvPr>
            <p:ph type="subTitle" idx="1"/>
          </p:nvPr>
        </p:nvSpPr>
        <p:spPr>
          <a:xfrm>
            <a:off x="6096001" y="1554480"/>
            <a:ext cx="5379370" cy="4754880"/>
          </a:xfrm>
        </p:spPr>
        <p:txBody>
          <a:bodyPr>
            <a:normAutofit/>
          </a:bodyPr>
          <a:lstStyle/>
          <a:p>
            <a:pPr algn="just"/>
            <a:r>
              <a:rPr lang="en-US" sz="1400" b="0" i="0" dirty="0">
                <a:solidFill>
                  <a:srgbClr val="333333"/>
                </a:solidFill>
                <a:effectLst/>
                <a:latin typeface="Bell MT" panose="02020503060305020303" pitchFamily="18" charset="0"/>
              </a:rPr>
              <a:t>Next word prediction is the trend topic in Naturel Language Processing (NLP) for last decade. Previously, Support Vector Machines or Markov models used for next word prediction. With the improvement of technology, NLP model convert to Deep learning algorithms like Recurrent Neural Networks (RNN) and Long Short-Term Memory Networks (LSTM).</a:t>
            </a:r>
          </a:p>
          <a:p>
            <a:pPr algn="just"/>
            <a:endParaRPr lang="en-US" sz="1600" dirty="0">
              <a:solidFill>
                <a:srgbClr val="333333"/>
              </a:solidFill>
              <a:latin typeface="Bell MT" panose="02020503060305020303" pitchFamily="18" charset="0"/>
            </a:endParaRPr>
          </a:p>
          <a:p>
            <a:pPr algn="just"/>
            <a:r>
              <a:rPr lang="en-US" sz="1400" b="0" i="0" dirty="0">
                <a:solidFill>
                  <a:srgbClr val="1A1A1A"/>
                </a:solidFill>
                <a:effectLst/>
                <a:latin typeface="Bell MT" panose="02020503060305020303" pitchFamily="18" charset="0"/>
              </a:rPr>
              <a:t>Long Short Term Memory (LSTM) networks are a type of recurrent neural network capable of learning order dependence in sequence prediction problems. A behavior required in complex problem domains like machine translation, speech recognition, and more.</a:t>
            </a:r>
            <a:r>
              <a:rPr lang="en-US" sz="1400" b="0" i="0" dirty="0">
                <a:solidFill>
                  <a:srgbClr val="1A1A1A"/>
                </a:solidFill>
                <a:effectLst/>
                <a:latin typeface="Noticia Text"/>
              </a:rPr>
              <a:t> </a:t>
            </a:r>
            <a:r>
              <a:rPr lang="en-US" sz="1400" b="0" i="0" dirty="0">
                <a:solidFill>
                  <a:srgbClr val="1A1A1A"/>
                </a:solidFill>
                <a:effectLst/>
                <a:latin typeface="Bell MT" panose="02020503060305020303" pitchFamily="18" charset="0"/>
              </a:rPr>
              <a:t>Even simple models require a lot of time and system resources to train due to the difficulty of training them. The hardware limitations are the only thing holding this back</a:t>
            </a:r>
            <a:endParaRPr lang="en-US" sz="1600" dirty="0">
              <a:latin typeface="Bell MT" panose="02020503060305020303" pitchFamily="18" charset="0"/>
            </a:endParaRPr>
          </a:p>
        </p:txBody>
      </p:sp>
      <p:pic>
        <p:nvPicPr>
          <p:cNvPr id="24" name="Picture Placeholder 23">
            <a:extLst>
              <a:ext uri="{FF2B5EF4-FFF2-40B4-BE49-F238E27FC236}">
                <a16:creationId xmlns:a16="http://schemas.microsoft.com/office/drawing/2014/main" id="{A3A4DA74-BA8D-B1FD-3B86-C1C84F75189A}"/>
              </a:ext>
            </a:extLst>
          </p:cNvPr>
          <p:cNvPicPr>
            <a:picLocks noGrp="1" noChangeAspect="1"/>
          </p:cNvPicPr>
          <p:nvPr>
            <p:ph type="pic" sz="quarter" idx="15"/>
          </p:nvPr>
        </p:nvPicPr>
        <p:blipFill>
          <a:blip r:embed="rId2"/>
          <a:srcRect l="1513" r="1513"/>
          <a:stretch>
            <a:fillRect/>
          </a:stretch>
        </p:blipFill>
        <p:spPr>
          <a:xfrm>
            <a:off x="3063875" y="301625"/>
            <a:ext cx="2441575" cy="2517775"/>
          </a:xfrm>
        </p:spPr>
      </p:pic>
      <p:pic>
        <p:nvPicPr>
          <p:cNvPr id="22" name="Picture Placeholder 21">
            <a:extLst>
              <a:ext uri="{FF2B5EF4-FFF2-40B4-BE49-F238E27FC236}">
                <a16:creationId xmlns:a16="http://schemas.microsoft.com/office/drawing/2014/main" id="{9D193F2F-BAA6-BDE6-7046-0F41F8E33B2B}"/>
              </a:ext>
            </a:extLst>
          </p:cNvPr>
          <p:cNvPicPr>
            <a:picLocks noGrp="1" noChangeAspect="1"/>
          </p:cNvPicPr>
          <p:nvPr>
            <p:ph type="pic" sz="quarter" idx="14"/>
          </p:nvPr>
        </p:nvPicPr>
        <p:blipFill>
          <a:blip r:embed="rId3"/>
          <a:srcRect l="13189" r="13189"/>
          <a:stretch>
            <a:fillRect/>
          </a:stretch>
        </p:blipFill>
        <p:spPr/>
      </p:pic>
      <p:pic>
        <p:nvPicPr>
          <p:cNvPr id="20" name="Picture Placeholder 19">
            <a:extLst>
              <a:ext uri="{FF2B5EF4-FFF2-40B4-BE49-F238E27FC236}">
                <a16:creationId xmlns:a16="http://schemas.microsoft.com/office/drawing/2014/main" id="{92245518-5875-DF31-E05F-A4CCC77A5D91}"/>
              </a:ext>
            </a:extLst>
          </p:cNvPr>
          <p:cNvPicPr>
            <a:picLocks noGrp="1" noChangeAspect="1"/>
          </p:cNvPicPr>
          <p:nvPr>
            <p:ph type="pic" sz="quarter" idx="13"/>
          </p:nvPr>
        </p:nvPicPr>
        <p:blipFill>
          <a:blip r:embed="rId4"/>
          <a:srcRect t="471" b="471"/>
          <a:stretch>
            <a:fillRect/>
          </a:stretch>
        </p:blipFill>
        <p:spPr/>
      </p:pic>
    </p:spTree>
    <p:extLst>
      <p:ext uri="{BB962C8B-B14F-4D97-AF65-F5344CB8AC3E}">
        <p14:creationId xmlns:p14="http://schemas.microsoft.com/office/powerpoint/2010/main" val="175717796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a:xfrm>
            <a:off x="7362700" y="265235"/>
            <a:ext cx="4226309" cy="694825"/>
          </a:xfrm>
        </p:spPr>
        <p:txBody>
          <a:bodyPr>
            <a:normAutofit fontScale="90000"/>
          </a:bodyPr>
          <a:lstStyle/>
          <a:p>
            <a:r>
              <a:rPr lang="en-US" b="1" cap="all" spc="400" dirty="0">
                <a:solidFill>
                  <a:schemeClr val="bg1"/>
                </a:solidFill>
                <a:latin typeface="+mn-lt"/>
              </a:rPr>
              <a:t>Agenda</a:t>
            </a:r>
            <a:endParaRPr lang="en-US" dirty="0"/>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a:xfrm>
            <a:off x="1256427" y="1668396"/>
            <a:ext cx="8593755" cy="3118104"/>
          </a:xfrm>
        </p:spPr>
        <p:txBody>
          <a:bodyPr>
            <a:normAutofit fontScale="92500" lnSpcReduction="20000"/>
          </a:bodyPr>
          <a:lstStyle/>
          <a:p>
            <a:pPr marL="285750" indent="-285750" algn="just">
              <a:buFont typeface="Wingdings" panose="05000000000000000000" pitchFamily="2" charset="2"/>
              <a:buChar char="§"/>
            </a:pPr>
            <a:r>
              <a:rPr lang="en-US" sz="4400" dirty="0">
                <a:latin typeface="Bell MT" panose="02020503060305020303" pitchFamily="18" charset="0"/>
              </a:rPr>
              <a:t>Introduction</a:t>
            </a:r>
            <a:endParaRPr lang="en-US" sz="4400" dirty="0">
              <a:solidFill>
                <a:schemeClr val="bg1"/>
              </a:solidFill>
              <a:latin typeface="Bell MT" panose="02020503060305020303" pitchFamily="18" charset="0"/>
            </a:endParaRPr>
          </a:p>
          <a:p>
            <a:pPr marL="285750" indent="-285750" algn="just">
              <a:buFont typeface="Wingdings" panose="05000000000000000000" pitchFamily="2" charset="2"/>
              <a:buChar char="§"/>
            </a:pPr>
            <a:r>
              <a:rPr lang="en-US" sz="4400" dirty="0">
                <a:latin typeface="Bell MT" panose="02020503060305020303" pitchFamily="18" charset="0"/>
              </a:rPr>
              <a:t>Recurrent Neural Networks</a:t>
            </a:r>
            <a:endParaRPr lang="en-US" sz="4400" dirty="0">
              <a:solidFill>
                <a:schemeClr val="bg1"/>
              </a:solidFill>
              <a:latin typeface="Bell MT" panose="02020503060305020303" pitchFamily="18" charset="0"/>
            </a:endParaRPr>
          </a:p>
          <a:p>
            <a:pPr marL="285750" indent="-285750" algn="just">
              <a:buFont typeface="Wingdings" panose="05000000000000000000" pitchFamily="2" charset="2"/>
              <a:buChar char="§"/>
            </a:pPr>
            <a:r>
              <a:rPr lang="en-US" sz="4400" dirty="0">
                <a:solidFill>
                  <a:schemeClr val="bg1"/>
                </a:solidFill>
                <a:latin typeface="Bell MT" panose="02020503060305020303" pitchFamily="18" charset="0"/>
              </a:rPr>
              <a:t>Long Short-Term Memory </a:t>
            </a:r>
          </a:p>
          <a:p>
            <a:pPr marL="285750" indent="-285750" algn="just">
              <a:buFont typeface="Wingdings" panose="05000000000000000000" pitchFamily="2" charset="2"/>
              <a:buChar char="§"/>
            </a:pPr>
            <a:r>
              <a:rPr lang="en-US" sz="4400" dirty="0">
                <a:latin typeface="Bell MT" panose="02020503060305020303" pitchFamily="18" charset="0"/>
              </a:rPr>
              <a:t>Code Implementation</a:t>
            </a:r>
          </a:p>
          <a:p>
            <a:pPr marL="285750" indent="-285750" algn="just">
              <a:buFont typeface="Wingdings" panose="05000000000000000000" pitchFamily="2" charset="2"/>
              <a:buChar char="§"/>
            </a:pPr>
            <a:r>
              <a:rPr lang="en-US" sz="4400" dirty="0">
                <a:solidFill>
                  <a:schemeClr val="bg1"/>
                </a:solidFill>
                <a:latin typeface="Bell MT" panose="02020503060305020303" pitchFamily="18" charset="0"/>
              </a:rPr>
              <a:t>Summary</a:t>
            </a:r>
            <a:endParaRPr lang="en-US" sz="2400" dirty="0">
              <a:solidFill>
                <a:schemeClr val="bg1"/>
              </a:solidFill>
              <a:latin typeface="Bell MT" panose="02020503060305020303" pitchFamily="18" charset="0"/>
            </a:endParaRPr>
          </a:p>
        </p:txBody>
      </p:sp>
    </p:spTree>
    <p:extLst>
      <p:ext uri="{BB962C8B-B14F-4D97-AF65-F5344CB8AC3E}">
        <p14:creationId xmlns:p14="http://schemas.microsoft.com/office/powerpoint/2010/main" val="1613598062"/>
      </p:ext>
    </p:extLst>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2C4A2E7-784D-8964-5BC2-491EA7C28BE6}"/>
              </a:ext>
            </a:extLst>
          </p:cNvPr>
          <p:cNvSpPr>
            <a:spLocks noGrp="1"/>
          </p:cNvSpPr>
          <p:nvPr>
            <p:ph type="title"/>
          </p:nvPr>
        </p:nvSpPr>
        <p:spPr/>
        <p:txBody>
          <a:bodyPr/>
          <a:lstStyle/>
          <a:p>
            <a:r>
              <a:rPr lang="en-US" dirty="0"/>
              <a:t>Thank you!</a:t>
            </a:r>
          </a:p>
        </p:txBody>
      </p:sp>
      <p:pic>
        <p:nvPicPr>
          <p:cNvPr id="24" name="Picture Placeholder 23">
            <a:extLst>
              <a:ext uri="{FF2B5EF4-FFF2-40B4-BE49-F238E27FC236}">
                <a16:creationId xmlns:a16="http://schemas.microsoft.com/office/drawing/2014/main" id="{C19FB7DD-349A-9F2F-939B-7657CE5D6097}"/>
              </a:ext>
            </a:extLst>
          </p:cNvPr>
          <p:cNvPicPr>
            <a:picLocks noGrp="1" noChangeAspect="1"/>
          </p:cNvPicPr>
          <p:nvPr>
            <p:ph type="pic" sz="quarter" idx="14"/>
          </p:nvPr>
        </p:nvPicPr>
        <p:blipFill>
          <a:blip r:embed="rId2"/>
          <a:srcRect/>
          <a:stretch>
            <a:fillRect/>
          </a:stretch>
        </p:blipFill>
        <p:spPr>
          <a:xfrm>
            <a:off x="1776413" y="396875"/>
            <a:ext cx="1952625" cy="1952625"/>
          </a:xfrm>
        </p:spPr>
      </p:pic>
      <p:pic>
        <p:nvPicPr>
          <p:cNvPr id="70" name="Picture Placeholder 69">
            <a:extLst>
              <a:ext uri="{FF2B5EF4-FFF2-40B4-BE49-F238E27FC236}">
                <a16:creationId xmlns:a16="http://schemas.microsoft.com/office/drawing/2014/main" id="{2B70A484-6F64-07D6-4578-6265515918ED}"/>
              </a:ext>
            </a:extLst>
          </p:cNvPr>
          <p:cNvPicPr>
            <a:picLocks noGrp="1" noChangeAspect="1"/>
          </p:cNvPicPr>
          <p:nvPr>
            <p:ph type="pic" sz="quarter" idx="17"/>
          </p:nvPr>
        </p:nvPicPr>
        <p:blipFill>
          <a:blip r:embed="rId3"/>
          <a:srcRect l="12020" r="12020"/>
          <a:stretch>
            <a:fillRect/>
          </a:stretch>
        </p:blipFill>
        <p:spPr/>
      </p:pic>
      <p:pic>
        <p:nvPicPr>
          <p:cNvPr id="74" name="Picture Placeholder 73">
            <a:extLst>
              <a:ext uri="{FF2B5EF4-FFF2-40B4-BE49-F238E27FC236}">
                <a16:creationId xmlns:a16="http://schemas.microsoft.com/office/drawing/2014/main" id="{B848BD4B-F562-A262-9568-528BAED97494}"/>
              </a:ext>
            </a:extLst>
          </p:cNvPr>
          <p:cNvPicPr>
            <a:picLocks noGrp="1" noChangeAspect="1"/>
          </p:cNvPicPr>
          <p:nvPr>
            <p:ph type="pic" sz="quarter" idx="15"/>
          </p:nvPr>
        </p:nvPicPr>
        <p:blipFill>
          <a:blip r:embed="rId4"/>
          <a:srcRect l="16412" r="16412"/>
          <a:stretch>
            <a:fillRect/>
          </a:stretch>
        </p:blipFill>
        <p:spPr/>
      </p:pic>
    </p:spTree>
    <p:extLst>
      <p:ext uri="{BB962C8B-B14F-4D97-AF65-F5344CB8AC3E}">
        <p14:creationId xmlns:p14="http://schemas.microsoft.com/office/powerpoint/2010/main" val="149505649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717468" y="1026266"/>
            <a:ext cx="6190488" cy="1179576"/>
          </a:xfrm>
        </p:spPr>
        <p:txBody>
          <a:bodyPr/>
          <a:lstStyle/>
          <a:p>
            <a:r>
              <a:rPr lang="en-US" sz="5400" dirty="0">
                <a:latin typeface="Baskerville Old Face" panose="02020602080505020303" pitchFamily="18" charset="0"/>
              </a:rPr>
              <a:t>Introduction</a:t>
            </a:r>
            <a:endParaRPr lang="en-US" dirty="0">
              <a:latin typeface="Baskerville Old Face" panose="02020602080505020303" pitchFamily="18" charset="0"/>
            </a:endParaRP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00595" y="2748306"/>
            <a:ext cx="6190488" cy="3346704"/>
          </a:xfrm>
        </p:spPr>
        <p:txBody>
          <a:bodyPr/>
          <a:lstStyle/>
          <a:p>
            <a:pPr algn="just"/>
            <a:r>
              <a:rPr lang="en-US" b="0" i="0" dirty="0">
                <a:effectLst/>
                <a:latin typeface="Bell MT" panose="02020503060305020303" pitchFamily="18" charset="0"/>
              </a:rPr>
              <a:t>Natural language processing has been an area of research and used widely in different applications. We often love texting each other and find that whenever we try to type a text a suggestion poops up trying to predict the next word we want to write. </a:t>
            </a:r>
          </a:p>
          <a:p>
            <a:pPr algn="just"/>
            <a:r>
              <a:rPr lang="en-US" b="0" i="0" dirty="0">
                <a:effectLst/>
                <a:latin typeface="Bell MT" panose="02020503060305020303" pitchFamily="18" charset="0"/>
              </a:rPr>
              <a:t>This process of prediction is one of the applications NLP deals with. We have made huge progress here and we can use Recurrent neural networks for such a process. </a:t>
            </a:r>
            <a:endParaRPr lang="en-US" sz="2000" dirty="0">
              <a:latin typeface="Bell MT" panose="02020503060305020303" pitchFamily="18" charset="0"/>
            </a:endParaRPr>
          </a:p>
          <a:p>
            <a:endParaRPr lang="en-US" dirty="0"/>
          </a:p>
        </p:txBody>
      </p:sp>
      <p:pic>
        <p:nvPicPr>
          <p:cNvPr id="7" name="Picture Placeholder 6">
            <a:extLst>
              <a:ext uri="{FF2B5EF4-FFF2-40B4-BE49-F238E27FC236}">
                <a16:creationId xmlns:a16="http://schemas.microsoft.com/office/drawing/2014/main" id="{9B2959CA-105D-AA8E-FB1F-1A69561439EB}"/>
              </a:ext>
            </a:extLst>
          </p:cNvPr>
          <p:cNvPicPr>
            <a:picLocks noGrp="1" noChangeAspect="1"/>
          </p:cNvPicPr>
          <p:nvPr>
            <p:ph type="pic" sz="quarter" idx="13"/>
          </p:nvPr>
        </p:nvPicPr>
        <p:blipFill>
          <a:blip r:embed="rId2"/>
          <a:srcRect l="22031" r="22031"/>
          <a:stretch>
            <a:fillRect/>
          </a:stretch>
        </p:blipFill>
        <p:spPr/>
      </p:pic>
    </p:spTree>
    <p:extLst>
      <p:ext uri="{BB962C8B-B14F-4D97-AF65-F5344CB8AC3E}">
        <p14:creationId xmlns:p14="http://schemas.microsoft.com/office/powerpoint/2010/main" val="365334912"/>
      </p:ext>
    </p:extLst>
  </p:cSld>
  <p:clrMapOvr>
    <a:masterClrMapping/>
  </p:clrMapOvr>
  <p:transition spd="slow">
    <p:comb/>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a:xfrm>
            <a:off x="1524000" y="1178032"/>
            <a:ext cx="9144000" cy="2340864"/>
          </a:xfrm>
        </p:spPr>
        <p:txBody>
          <a:bodyPr/>
          <a:lstStyle/>
          <a:p>
            <a:r>
              <a:rPr lang="en-US" b="1" cap="all" spc="400" dirty="0">
                <a:solidFill>
                  <a:schemeClr val="bg1"/>
                </a:solidFill>
                <a:latin typeface="+mn-lt"/>
              </a:rPr>
              <a:t>Topic one</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a:xfrm>
            <a:off x="1524000" y="3518896"/>
            <a:ext cx="9144000" cy="1325880"/>
          </a:xfrm>
        </p:spPr>
        <p:txBody>
          <a:bodyPr/>
          <a:lstStyle/>
          <a:p>
            <a:r>
              <a:rPr lang="en-US" sz="2400" b="1" dirty="0">
                <a:solidFill>
                  <a:srgbClr val="222222"/>
                </a:solidFill>
                <a:effectLst/>
                <a:latin typeface="Garamond" panose="02020404030301010803" pitchFamily="18" charset="0"/>
              </a:rPr>
              <a:t>Recurrent Neural Networks(RNN)</a:t>
            </a:r>
          </a:p>
          <a:p>
            <a:endParaRPr lang="en-US" dirty="0"/>
          </a:p>
        </p:txBody>
      </p:sp>
    </p:spTree>
    <p:extLst>
      <p:ext uri="{BB962C8B-B14F-4D97-AF65-F5344CB8AC3E}">
        <p14:creationId xmlns:p14="http://schemas.microsoft.com/office/powerpoint/2010/main" val="222788251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2D72D6-1548-DC98-BC97-6043680F67AB}"/>
              </a:ext>
            </a:extLst>
          </p:cNvPr>
          <p:cNvSpPr txBox="1"/>
          <p:nvPr/>
        </p:nvSpPr>
        <p:spPr>
          <a:xfrm>
            <a:off x="2060368" y="86750"/>
            <a:ext cx="7891154" cy="1046440"/>
          </a:xfrm>
          <a:prstGeom prst="rect">
            <a:avLst/>
          </a:prstGeom>
          <a:noFill/>
        </p:spPr>
        <p:txBody>
          <a:bodyPr wrap="square" rtlCol="0">
            <a:spAutoFit/>
          </a:bodyPr>
          <a:lstStyle/>
          <a:p>
            <a:r>
              <a:rPr lang="en-US" sz="4800" b="1" dirty="0">
                <a:solidFill>
                  <a:srgbClr val="222222"/>
                </a:solidFill>
                <a:effectLst/>
                <a:latin typeface="Garamond" panose="02020404030301010803" pitchFamily="18" charset="0"/>
              </a:rPr>
              <a:t>Recurrent Neural Networks</a:t>
            </a:r>
          </a:p>
          <a:p>
            <a:endParaRPr lang="en-US" sz="1400" dirty="0"/>
          </a:p>
        </p:txBody>
      </p:sp>
      <p:pic>
        <p:nvPicPr>
          <p:cNvPr id="4" name="Picture 2">
            <a:extLst>
              <a:ext uri="{FF2B5EF4-FFF2-40B4-BE49-F238E27FC236}">
                <a16:creationId xmlns:a16="http://schemas.microsoft.com/office/drawing/2014/main" id="{B1AAB4BA-E589-F173-1FA1-16633CF9A0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7580" y="1286617"/>
            <a:ext cx="5640779" cy="19343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99D6FDC-925A-E362-7B49-AD0E9AB1AF2A}"/>
              </a:ext>
            </a:extLst>
          </p:cNvPr>
          <p:cNvSpPr txBox="1"/>
          <p:nvPr/>
        </p:nvSpPr>
        <p:spPr>
          <a:xfrm>
            <a:off x="4263242" y="3788937"/>
            <a:ext cx="7825838" cy="830997"/>
          </a:xfrm>
          <a:prstGeom prst="rect">
            <a:avLst/>
          </a:prstGeom>
          <a:noFill/>
        </p:spPr>
        <p:txBody>
          <a:bodyPr wrap="square" rtlCol="0">
            <a:spAutoFit/>
          </a:bodyPr>
          <a:lstStyle/>
          <a:p>
            <a:pPr marL="285750" indent="-285750" algn="just">
              <a:buFont typeface="Wingdings" panose="05000000000000000000" pitchFamily="2" charset="2"/>
              <a:buChar char="§"/>
            </a:pPr>
            <a:r>
              <a:rPr lang="en-US" sz="1600" b="1" i="0" dirty="0">
                <a:effectLst/>
                <a:latin typeface="Bell MT" panose="02020503060305020303" pitchFamily="18" charset="0"/>
              </a:rPr>
              <a:t>Recurrent Neural Network(RNN)</a:t>
            </a:r>
            <a:r>
              <a:rPr lang="en-US" sz="1600" b="0" i="0" dirty="0">
                <a:effectLst/>
                <a:latin typeface="Bell MT" panose="02020503060305020303" pitchFamily="18" charset="0"/>
              </a:rPr>
              <a:t> is a type of Neural Network where the </a:t>
            </a:r>
            <a:r>
              <a:rPr lang="en-US" sz="1600" b="1" i="0" dirty="0">
                <a:effectLst/>
                <a:latin typeface="Bell MT" panose="02020503060305020303" pitchFamily="18" charset="0"/>
              </a:rPr>
              <a:t>output from the previous step are fed as input to the current step</a:t>
            </a:r>
            <a:r>
              <a:rPr lang="en-US" sz="1600" b="0" i="0" dirty="0">
                <a:effectLst/>
                <a:latin typeface="Bell MT" panose="02020503060305020303" pitchFamily="18" charset="0"/>
              </a:rPr>
              <a:t>. </a:t>
            </a:r>
            <a:endParaRPr lang="en-US" sz="1600" dirty="0">
              <a:latin typeface="Bell MT" panose="02020503060305020303" pitchFamily="18" charset="0"/>
            </a:endParaRPr>
          </a:p>
          <a:p>
            <a:pPr marL="285750" indent="-285750" algn="just">
              <a:buFont typeface="Wingdings" panose="05000000000000000000" pitchFamily="2" charset="2"/>
              <a:buChar char="§"/>
            </a:pPr>
            <a:r>
              <a:rPr lang="en-US" sz="1600" b="0" i="0" dirty="0">
                <a:effectLst/>
                <a:latin typeface="Bell MT" panose="02020503060305020303" pitchFamily="18" charset="0"/>
              </a:rPr>
              <a:t>In traditional neural networks, all the inputs and outputs are independent of each other. </a:t>
            </a:r>
            <a:endParaRPr lang="en-US" sz="1600" dirty="0">
              <a:latin typeface="Bell MT" panose="02020503060305020303" pitchFamily="18" charset="0"/>
            </a:endParaRPr>
          </a:p>
        </p:txBody>
      </p:sp>
      <p:sp>
        <p:nvSpPr>
          <p:cNvPr id="7" name="TextBox 6">
            <a:extLst>
              <a:ext uri="{FF2B5EF4-FFF2-40B4-BE49-F238E27FC236}">
                <a16:creationId xmlns:a16="http://schemas.microsoft.com/office/drawing/2014/main" id="{5E41FABD-AF78-14B6-204E-41FF42FFDDF8}"/>
              </a:ext>
            </a:extLst>
          </p:cNvPr>
          <p:cNvSpPr txBox="1"/>
          <p:nvPr/>
        </p:nvSpPr>
        <p:spPr>
          <a:xfrm>
            <a:off x="726628" y="4942482"/>
            <a:ext cx="7825838" cy="584775"/>
          </a:xfrm>
          <a:prstGeom prst="rect">
            <a:avLst/>
          </a:prstGeom>
          <a:noFill/>
        </p:spPr>
        <p:txBody>
          <a:bodyPr wrap="square" rtlCol="0">
            <a:spAutoFit/>
          </a:bodyPr>
          <a:lstStyle/>
          <a:p>
            <a:pPr marL="285750" indent="-285750" algn="just">
              <a:buFont typeface="Wingdings" panose="05000000000000000000" pitchFamily="2" charset="2"/>
              <a:buChar char="§"/>
            </a:pPr>
            <a:r>
              <a:rPr lang="en-US" sz="1600" dirty="0">
                <a:latin typeface="Bell MT" panose="02020503060305020303" pitchFamily="18" charset="0"/>
              </a:rPr>
              <a:t>B</a:t>
            </a:r>
            <a:r>
              <a:rPr lang="en-US" sz="1600" b="0" i="0" dirty="0">
                <a:effectLst/>
                <a:latin typeface="Bell MT" panose="02020503060305020303" pitchFamily="18" charset="0"/>
              </a:rPr>
              <a:t>ut in cases like when it is required to predict the next word of a sentence, the previous words are required and hence there is a need to remember the previous words.</a:t>
            </a:r>
            <a:endParaRPr lang="en-US" sz="1600" dirty="0">
              <a:latin typeface="Bell MT" panose="02020503060305020303" pitchFamily="18" charset="0"/>
            </a:endParaRPr>
          </a:p>
        </p:txBody>
      </p:sp>
      <p:sp>
        <p:nvSpPr>
          <p:cNvPr id="8" name="TextBox 7">
            <a:extLst>
              <a:ext uri="{FF2B5EF4-FFF2-40B4-BE49-F238E27FC236}">
                <a16:creationId xmlns:a16="http://schemas.microsoft.com/office/drawing/2014/main" id="{6CE112CD-95E8-B969-8F20-DFC12DE95912}"/>
              </a:ext>
            </a:extLst>
          </p:cNvPr>
          <p:cNvSpPr txBox="1"/>
          <p:nvPr/>
        </p:nvSpPr>
        <p:spPr>
          <a:xfrm>
            <a:off x="4488872" y="5849805"/>
            <a:ext cx="7600208" cy="830997"/>
          </a:xfrm>
          <a:prstGeom prst="rect">
            <a:avLst/>
          </a:prstGeom>
          <a:noFill/>
        </p:spPr>
        <p:txBody>
          <a:bodyPr wrap="square" rtlCol="0">
            <a:spAutoFit/>
          </a:bodyPr>
          <a:lstStyle/>
          <a:p>
            <a:pPr marL="285750" indent="-285750" algn="just">
              <a:buFont typeface="Arial" panose="020B0604020202020204" pitchFamily="34" charset="0"/>
              <a:buChar char="•"/>
            </a:pPr>
            <a:r>
              <a:rPr lang="en-US" sz="1600" b="0" i="0" dirty="0">
                <a:effectLst/>
                <a:latin typeface="Bell MT" panose="02020503060305020303" pitchFamily="18" charset="0"/>
              </a:rPr>
              <a:t>Thus RNN came into existence, which solved this issue with the help of a Hidden Layer. The main and most important feature of RNN is </a:t>
            </a:r>
            <a:r>
              <a:rPr lang="en-US" sz="1600" b="1" i="0" dirty="0">
                <a:effectLst/>
                <a:latin typeface="Bell MT" panose="02020503060305020303" pitchFamily="18" charset="0"/>
              </a:rPr>
              <a:t>Hidden state</a:t>
            </a:r>
            <a:r>
              <a:rPr lang="en-US" sz="1600" b="0" i="0" dirty="0">
                <a:effectLst/>
                <a:latin typeface="Bell MT" panose="02020503060305020303" pitchFamily="18" charset="0"/>
              </a:rPr>
              <a:t>, which remembers some information about a sequence.</a:t>
            </a:r>
            <a:endParaRPr lang="en-US" sz="1600" dirty="0">
              <a:latin typeface="Bell MT" panose="02020503060305020303" pitchFamily="18" charset="0"/>
            </a:endParaRPr>
          </a:p>
        </p:txBody>
      </p:sp>
    </p:spTree>
    <p:extLst>
      <p:ext uri="{BB962C8B-B14F-4D97-AF65-F5344CB8AC3E}">
        <p14:creationId xmlns:p14="http://schemas.microsoft.com/office/powerpoint/2010/main" val="376946583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grpId="0" nodeType="clickEffect">
                                  <p:stCondLst>
                                    <p:cond delay="0"/>
                                  </p:stCondLst>
                                  <p:childTnLst>
                                    <p:animMotion origin="layout" path="M 0 0 L -0.25 0 E" pathEditMode="relative" ptsTypes="">
                                      <p:cBhvr>
                                        <p:cTn id="6" dur="2000" fill="hold"/>
                                        <p:tgtEl>
                                          <p:spTgt spid="6"/>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0" nodeType="clickEffect">
                                  <p:stCondLst>
                                    <p:cond delay="0"/>
                                  </p:stCondLst>
                                  <p:childTnLst>
                                    <p:animMotion origin="layout" path="M 1.25E-6 -4.44444E-6 L 0.25 -4.44444E-6 " pathEditMode="relative" rAng="0" ptsTypes="AA">
                                      <p:cBhvr>
                                        <p:cTn id="10" dur="2000" fill="hold"/>
                                        <p:tgtEl>
                                          <p:spTgt spid="7"/>
                                        </p:tgtEl>
                                        <p:attrNameLst>
                                          <p:attrName>ppt_x</p:attrName>
                                          <p:attrName>ppt_y</p:attrName>
                                        </p:attrNameLst>
                                      </p:cBhvr>
                                      <p:rCtr x="12500" y="0"/>
                                    </p:animMotion>
                                  </p:childTnLst>
                                </p:cTn>
                              </p:par>
                            </p:childTnLst>
                          </p:cTn>
                        </p:par>
                      </p:childTnLst>
                    </p:cTn>
                  </p:par>
                  <p:par>
                    <p:cTn id="11" fill="hold">
                      <p:stCondLst>
                        <p:cond delay="indefinite"/>
                      </p:stCondLst>
                      <p:childTnLst>
                        <p:par>
                          <p:cTn id="12" fill="hold">
                            <p:stCondLst>
                              <p:cond delay="0"/>
                            </p:stCondLst>
                            <p:childTnLst>
                              <p:par>
                                <p:cTn id="13" presetID="35" presetClass="path" presetSubtype="0" accel="50000" decel="50000" fill="hold" nodeType="clickEffect">
                                  <p:stCondLst>
                                    <p:cond delay="0"/>
                                  </p:stCondLst>
                                  <p:childTnLst>
                                    <p:animMotion origin="layout" path="M 2.22045E-16 -2.96296E-6 L -0.25 -2.96296E-6 " pathEditMode="relative" rAng="0" ptsTypes="AA">
                                      <p:cBhvr>
                                        <p:cTn id="14" dur="2000" fill="hold"/>
                                        <p:tgtEl>
                                          <p:spTgt spid="8">
                                            <p:txEl>
                                              <p:pRg st="0" end="0"/>
                                            </p:txEl>
                                          </p:spTgt>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A118B09-8DD3-808D-DE85-FDC17C9D548B}"/>
              </a:ext>
            </a:extLst>
          </p:cNvPr>
          <p:cNvPicPr>
            <a:picLocks noChangeAspect="1"/>
          </p:cNvPicPr>
          <p:nvPr/>
        </p:nvPicPr>
        <p:blipFill>
          <a:blip r:embed="rId2"/>
          <a:stretch>
            <a:fillRect/>
          </a:stretch>
        </p:blipFill>
        <p:spPr>
          <a:xfrm>
            <a:off x="1169107" y="1861963"/>
            <a:ext cx="6122344" cy="3271651"/>
          </a:xfrm>
          <a:prstGeom prst="rect">
            <a:avLst/>
          </a:prstGeom>
        </p:spPr>
      </p:pic>
      <p:sp>
        <p:nvSpPr>
          <p:cNvPr id="9" name="TextBox 8">
            <a:extLst>
              <a:ext uri="{FF2B5EF4-FFF2-40B4-BE49-F238E27FC236}">
                <a16:creationId xmlns:a16="http://schemas.microsoft.com/office/drawing/2014/main" id="{1D3F7FA1-4B25-4785-869A-8A5BBEFD0AD8}"/>
              </a:ext>
            </a:extLst>
          </p:cNvPr>
          <p:cNvSpPr txBox="1"/>
          <p:nvPr/>
        </p:nvSpPr>
        <p:spPr>
          <a:xfrm>
            <a:off x="4441372" y="237506"/>
            <a:ext cx="7511144" cy="584775"/>
          </a:xfrm>
          <a:prstGeom prst="rect">
            <a:avLst/>
          </a:prstGeom>
          <a:noFill/>
        </p:spPr>
        <p:txBody>
          <a:bodyPr wrap="square" rtlCol="0">
            <a:spAutoFit/>
          </a:bodyPr>
          <a:lstStyle/>
          <a:p>
            <a:r>
              <a:rPr lang="en-US" sz="3200" b="1" i="0" dirty="0">
                <a:effectLst/>
                <a:latin typeface="Bell MT" panose="02020503060305020303" pitchFamily="18" charset="0"/>
              </a:rPr>
              <a:t>Working of Recurrent Neural Network</a:t>
            </a:r>
            <a:endParaRPr lang="en-US" sz="3200" b="1" dirty="0">
              <a:latin typeface="Bell MT" panose="02020503060305020303" pitchFamily="18" charset="0"/>
            </a:endParaRPr>
          </a:p>
        </p:txBody>
      </p:sp>
      <p:sp>
        <p:nvSpPr>
          <p:cNvPr id="10" name="TextBox 9">
            <a:extLst>
              <a:ext uri="{FF2B5EF4-FFF2-40B4-BE49-F238E27FC236}">
                <a16:creationId xmlns:a16="http://schemas.microsoft.com/office/drawing/2014/main" id="{2188F648-DF7C-2335-AE29-FDCB016A0C50}"/>
              </a:ext>
            </a:extLst>
          </p:cNvPr>
          <p:cNvSpPr txBox="1"/>
          <p:nvPr/>
        </p:nvSpPr>
        <p:spPr>
          <a:xfrm>
            <a:off x="7701148" y="1235034"/>
            <a:ext cx="4168239" cy="1600438"/>
          </a:xfrm>
          <a:prstGeom prst="rect">
            <a:avLst/>
          </a:prstGeom>
          <a:noFill/>
        </p:spPr>
        <p:txBody>
          <a:bodyPr wrap="square" rtlCol="0">
            <a:spAutoFit/>
          </a:bodyPr>
          <a:lstStyle/>
          <a:p>
            <a:pPr algn="just"/>
            <a:r>
              <a:rPr lang="en-US" sz="1400" b="0" i="0" dirty="0">
                <a:solidFill>
                  <a:schemeClr val="bg2">
                    <a:lumMod val="50000"/>
                  </a:schemeClr>
                </a:solidFill>
                <a:effectLst/>
                <a:latin typeface="Bell MT" panose="02020503060305020303" pitchFamily="18" charset="0"/>
              </a:rPr>
              <a:t>RNN have a </a:t>
            </a:r>
            <a:r>
              <a:rPr lang="en-US" sz="1400" b="1" i="0" dirty="0">
                <a:solidFill>
                  <a:schemeClr val="bg2">
                    <a:lumMod val="50000"/>
                  </a:schemeClr>
                </a:solidFill>
                <a:effectLst/>
                <a:latin typeface="Bell MT" panose="02020503060305020303" pitchFamily="18" charset="0"/>
              </a:rPr>
              <a:t>“memory”</a:t>
            </a:r>
            <a:r>
              <a:rPr lang="en-US" sz="1400" b="0" i="0" dirty="0">
                <a:solidFill>
                  <a:schemeClr val="bg2">
                    <a:lumMod val="50000"/>
                  </a:schemeClr>
                </a:solidFill>
                <a:effectLst/>
                <a:latin typeface="Bell MT" panose="02020503060305020303" pitchFamily="18" charset="0"/>
              </a:rPr>
              <a:t> which remembers all information about what has been calculated. </a:t>
            </a:r>
          </a:p>
          <a:p>
            <a:pPr algn="just"/>
            <a:endParaRPr lang="en-US" sz="1400" b="0" i="0" dirty="0">
              <a:solidFill>
                <a:schemeClr val="bg2">
                  <a:lumMod val="50000"/>
                </a:schemeClr>
              </a:solidFill>
              <a:effectLst/>
              <a:latin typeface="Bell MT" panose="02020503060305020303" pitchFamily="18" charset="0"/>
            </a:endParaRPr>
          </a:p>
          <a:p>
            <a:pPr algn="just"/>
            <a:endParaRPr lang="en-US" sz="1400" dirty="0">
              <a:solidFill>
                <a:schemeClr val="bg2">
                  <a:lumMod val="50000"/>
                </a:schemeClr>
              </a:solidFill>
              <a:latin typeface="Bell MT" panose="02020503060305020303" pitchFamily="18" charset="0"/>
            </a:endParaRPr>
          </a:p>
          <a:p>
            <a:pPr algn="just"/>
            <a:r>
              <a:rPr lang="en-US" sz="1400" b="0" i="0" dirty="0">
                <a:solidFill>
                  <a:schemeClr val="bg2">
                    <a:lumMod val="50000"/>
                  </a:schemeClr>
                </a:solidFill>
                <a:effectLst/>
                <a:latin typeface="Bell MT" panose="02020503060305020303" pitchFamily="18" charset="0"/>
              </a:rPr>
              <a:t>It uses the same parameters for each input as it performs the same task on all the inputs or hidden layers to produce the output. </a:t>
            </a:r>
            <a:endParaRPr lang="en-US" sz="1400" dirty="0">
              <a:solidFill>
                <a:schemeClr val="bg2">
                  <a:lumMod val="50000"/>
                </a:schemeClr>
              </a:solidFill>
              <a:latin typeface="Bell MT" panose="02020503060305020303" pitchFamily="18" charset="0"/>
            </a:endParaRPr>
          </a:p>
        </p:txBody>
      </p:sp>
      <p:sp>
        <p:nvSpPr>
          <p:cNvPr id="11" name="TextBox 10">
            <a:extLst>
              <a:ext uri="{FF2B5EF4-FFF2-40B4-BE49-F238E27FC236}">
                <a16:creationId xmlns:a16="http://schemas.microsoft.com/office/drawing/2014/main" id="{82E82A75-CDFC-D19B-BF53-53C218EB9A89}"/>
              </a:ext>
            </a:extLst>
          </p:cNvPr>
          <p:cNvSpPr txBox="1"/>
          <p:nvPr/>
        </p:nvSpPr>
        <p:spPr>
          <a:xfrm>
            <a:off x="7701148" y="3497789"/>
            <a:ext cx="4304805" cy="738664"/>
          </a:xfrm>
          <a:prstGeom prst="rect">
            <a:avLst/>
          </a:prstGeom>
          <a:noFill/>
        </p:spPr>
        <p:txBody>
          <a:bodyPr wrap="square" rtlCol="0">
            <a:spAutoFit/>
          </a:bodyPr>
          <a:lstStyle/>
          <a:p>
            <a:pPr algn="just"/>
            <a:r>
              <a:rPr lang="en-US" sz="1400" b="0" i="0" dirty="0">
                <a:effectLst/>
                <a:latin typeface="Bell MT" panose="02020503060305020303" pitchFamily="18" charset="0"/>
              </a:rPr>
              <a:t>The input layer ‘x’ takes in the input, The middle layer ‘h’ can consist of multiple hidden layers, each with its own activation functions and weights and biases</a:t>
            </a:r>
            <a:endParaRPr lang="en-US" sz="1400" dirty="0">
              <a:latin typeface="Bell MT" panose="02020503060305020303" pitchFamily="18" charset="0"/>
            </a:endParaRPr>
          </a:p>
        </p:txBody>
      </p:sp>
      <p:sp>
        <p:nvSpPr>
          <p:cNvPr id="12" name="TextBox 11">
            <a:extLst>
              <a:ext uri="{FF2B5EF4-FFF2-40B4-BE49-F238E27FC236}">
                <a16:creationId xmlns:a16="http://schemas.microsoft.com/office/drawing/2014/main" id="{EB81E1C0-D922-D4F5-8840-791A668C2CF3}"/>
              </a:ext>
            </a:extLst>
          </p:cNvPr>
          <p:cNvSpPr txBox="1"/>
          <p:nvPr/>
        </p:nvSpPr>
        <p:spPr>
          <a:xfrm>
            <a:off x="7707086" y="4969824"/>
            <a:ext cx="4162301" cy="1169551"/>
          </a:xfrm>
          <a:prstGeom prst="rect">
            <a:avLst/>
          </a:prstGeom>
          <a:noFill/>
        </p:spPr>
        <p:txBody>
          <a:bodyPr wrap="square" rtlCol="0">
            <a:spAutoFit/>
          </a:bodyPr>
          <a:lstStyle/>
          <a:p>
            <a:pPr algn="just"/>
            <a:r>
              <a:rPr lang="en-US" sz="1400" b="0" i="0" dirty="0">
                <a:solidFill>
                  <a:schemeClr val="accent6">
                    <a:lumMod val="75000"/>
                  </a:schemeClr>
                </a:solidFill>
                <a:effectLst/>
                <a:latin typeface="Bell MT" panose="02020503060305020303" pitchFamily="18" charset="0"/>
              </a:rPr>
              <a:t>The RNN will standardize the different activation functions and weights and biases so that each hidden layer has the same parameters. Then, instead of creating multiple hidden layers, it will create one and loop over it as many times as required.</a:t>
            </a:r>
            <a:endParaRPr lang="en-US" sz="1400" dirty="0">
              <a:solidFill>
                <a:schemeClr val="accent6">
                  <a:lumMod val="75000"/>
                </a:schemeClr>
              </a:solidFill>
              <a:latin typeface="Bell MT" panose="02020503060305020303" pitchFamily="18" charset="0"/>
            </a:endParaRPr>
          </a:p>
        </p:txBody>
      </p:sp>
    </p:spTree>
    <p:extLst>
      <p:ext uri="{BB962C8B-B14F-4D97-AF65-F5344CB8AC3E}">
        <p14:creationId xmlns:p14="http://schemas.microsoft.com/office/powerpoint/2010/main" val="25602416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48737-5BCF-9149-AE79-61198C468EC5}"/>
              </a:ext>
            </a:extLst>
          </p:cNvPr>
          <p:cNvSpPr>
            <a:spLocks noGrp="1"/>
          </p:cNvSpPr>
          <p:nvPr>
            <p:ph type="ctrTitle"/>
          </p:nvPr>
        </p:nvSpPr>
        <p:spPr>
          <a:xfrm>
            <a:off x="1527048" y="946464"/>
            <a:ext cx="9144000" cy="2340864"/>
          </a:xfrm>
        </p:spPr>
        <p:txBody>
          <a:bodyPr/>
          <a:lstStyle/>
          <a:p>
            <a:r>
              <a:rPr lang="en-US" b="1" cap="all" spc="400" dirty="0">
                <a:solidFill>
                  <a:schemeClr val="bg1"/>
                </a:solidFill>
                <a:latin typeface="+mn-lt"/>
              </a:rPr>
              <a:t>Topic two</a:t>
            </a:r>
            <a:endParaRPr lang="en-US" dirty="0"/>
          </a:p>
        </p:txBody>
      </p:sp>
      <p:sp>
        <p:nvSpPr>
          <p:cNvPr id="3" name="Subtitle 2">
            <a:extLst>
              <a:ext uri="{FF2B5EF4-FFF2-40B4-BE49-F238E27FC236}">
                <a16:creationId xmlns:a16="http://schemas.microsoft.com/office/drawing/2014/main" id="{049FF61A-C278-749E-30FA-84F64F9ACDE6}"/>
              </a:ext>
            </a:extLst>
          </p:cNvPr>
          <p:cNvSpPr>
            <a:spLocks noGrp="1"/>
          </p:cNvSpPr>
          <p:nvPr>
            <p:ph type="subTitle" idx="1"/>
          </p:nvPr>
        </p:nvSpPr>
        <p:spPr>
          <a:xfrm>
            <a:off x="1687365" y="3287328"/>
            <a:ext cx="9144000" cy="1325880"/>
          </a:xfrm>
        </p:spPr>
        <p:txBody>
          <a:bodyPr/>
          <a:lstStyle/>
          <a:p>
            <a:r>
              <a:rPr lang="en-US" b="1" i="0" dirty="0">
                <a:solidFill>
                  <a:srgbClr val="222222"/>
                </a:solidFill>
                <a:effectLst/>
                <a:latin typeface="Bell MT" panose="02020503060305020303" pitchFamily="18" charset="0"/>
              </a:rPr>
              <a:t> Long Short-Term Memory (LSTM)</a:t>
            </a:r>
          </a:p>
          <a:p>
            <a:endParaRPr lang="en-US" dirty="0"/>
          </a:p>
        </p:txBody>
      </p:sp>
    </p:spTree>
    <p:extLst>
      <p:ext uri="{BB962C8B-B14F-4D97-AF65-F5344CB8AC3E}">
        <p14:creationId xmlns:p14="http://schemas.microsoft.com/office/powerpoint/2010/main" val="1230767275"/>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5940EE2-3E03-4BF0-BC36-17530371D51E}"/>
              </a:ext>
            </a:extLst>
          </p:cNvPr>
          <p:cNvSpPr txBox="1"/>
          <p:nvPr/>
        </p:nvSpPr>
        <p:spPr>
          <a:xfrm>
            <a:off x="2392879" y="263627"/>
            <a:ext cx="7854042" cy="646331"/>
          </a:xfrm>
          <a:prstGeom prst="rect">
            <a:avLst/>
          </a:prstGeom>
          <a:noFill/>
        </p:spPr>
        <p:txBody>
          <a:bodyPr wrap="square">
            <a:spAutoFit/>
          </a:bodyPr>
          <a:lstStyle/>
          <a:p>
            <a:r>
              <a:rPr lang="en-US" sz="3600" b="1" i="0" dirty="0">
                <a:solidFill>
                  <a:srgbClr val="222222"/>
                </a:solidFill>
                <a:effectLst/>
                <a:latin typeface="Bell MT" panose="02020503060305020303" pitchFamily="18" charset="0"/>
              </a:rPr>
              <a:t>Long Short-Term Memory (LSTM)</a:t>
            </a:r>
          </a:p>
        </p:txBody>
      </p:sp>
      <p:sp>
        <p:nvSpPr>
          <p:cNvPr id="8" name="TextBox 7">
            <a:extLst>
              <a:ext uri="{FF2B5EF4-FFF2-40B4-BE49-F238E27FC236}">
                <a16:creationId xmlns:a16="http://schemas.microsoft.com/office/drawing/2014/main" id="{114B06CB-6099-9A72-D60F-A7E766245FA7}"/>
              </a:ext>
            </a:extLst>
          </p:cNvPr>
          <p:cNvSpPr txBox="1"/>
          <p:nvPr/>
        </p:nvSpPr>
        <p:spPr>
          <a:xfrm>
            <a:off x="831272" y="1506120"/>
            <a:ext cx="6292438" cy="1077218"/>
          </a:xfrm>
          <a:prstGeom prst="rect">
            <a:avLst/>
          </a:prstGeom>
          <a:noFill/>
        </p:spPr>
        <p:txBody>
          <a:bodyPr wrap="square">
            <a:spAutoFit/>
          </a:bodyPr>
          <a:lstStyle/>
          <a:p>
            <a:pPr algn="just"/>
            <a:r>
              <a:rPr lang="en-US" sz="1600" b="0" i="0" dirty="0">
                <a:solidFill>
                  <a:srgbClr val="222222"/>
                </a:solidFill>
                <a:effectLst/>
                <a:latin typeface="Bell MT" panose="02020503060305020303" pitchFamily="18" charset="0"/>
              </a:rPr>
              <a:t>Long Short-Term Memory Networks is a deep learning, sequential neural network that allows information to persist. It is a special type of Recurrent Neural Network which is capable of handling the vanishing gradient problem faced by RNN.</a:t>
            </a:r>
            <a:endParaRPr lang="en-US" sz="1600" dirty="0">
              <a:latin typeface="Bell MT" panose="02020503060305020303" pitchFamily="18" charset="0"/>
            </a:endParaRPr>
          </a:p>
        </p:txBody>
      </p:sp>
      <p:pic>
        <p:nvPicPr>
          <p:cNvPr id="1026" name="Picture 2" descr="Architecture of an LSTM unit that connects to other units of a ...">
            <a:extLst>
              <a:ext uri="{FF2B5EF4-FFF2-40B4-BE49-F238E27FC236}">
                <a16:creationId xmlns:a16="http://schemas.microsoft.com/office/drawing/2014/main" id="{B9D7910E-5F84-D9DB-CFA6-96C6EE165B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10202" y="1877478"/>
            <a:ext cx="4357214" cy="3203834"/>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3AA40EBD-48A1-AFA0-0DD5-8236FF3059FC}"/>
              </a:ext>
            </a:extLst>
          </p:cNvPr>
          <p:cNvSpPr txBox="1"/>
          <p:nvPr/>
        </p:nvSpPr>
        <p:spPr>
          <a:xfrm>
            <a:off x="1028700" y="3313930"/>
            <a:ext cx="6095010" cy="2616101"/>
          </a:xfrm>
          <a:prstGeom prst="rect">
            <a:avLst/>
          </a:prstGeom>
          <a:noFill/>
        </p:spPr>
        <p:txBody>
          <a:bodyPr wrap="square">
            <a:spAutoFit/>
          </a:bodyPr>
          <a:lstStyle/>
          <a:p>
            <a:pPr algn="l"/>
            <a:endParaRPr lang="en-US" b="0" i="0" dirty="0">
              <a:solidFill>
                <a:srgbClr val="222222"/>
              </a:solidFill>
              <a:effectLst/>
              <a:latin typeface="Lato" panose="020F0502020204030203" pitchFamily="34" charset="0"/>
            </a:endParaRPr>
          </a:p>
          <a:p>
            <a:pPr algn="just"/>
            <a:r>
              <a:rPr lang="en-US" sz="1600" b="0" i="0" dirty="0">
                <a:solidFill>
                  <a:schemeClr val="accent2">
                    <a:lumMod val="75000"/>
                  </a:schemeClr>
                </a:solidFill>
                <a:effectLst/>
                <a:latin typeface="Bell MT" panose="02020503060305020303" pitchFamily="18" charset="0"/>
              </a:rPr>
              <a:t>A sentence or phrase only holds meaning when every word in it is associated with its previous word and the next one. </a:t>
            </a:r>
          </a:p>
          <a:p>
            <a:pPr algn="just"/>
            <a:endParaRPr lang="en-US" sz="1600" dirty="0">
              <a:solidFill>
                <a:schemeClr val="accent2">
                  <a:lumMod val="75000"/>
                </a:schemeClr>
              </a:solidFill>
              <a:latin typeface="Bell MT" panose="02020503060305020303" pitchFamily="18" charset="0"/>
            </a:endParaRPr>
          </a:p>
          <a:p>
            <a:pPr algn="just"/>
            <a:endParaRPr lang="en-US" b="0" i="0" dirty="0">
              <a:solidFill>
                <a:schemeClr val="accent2">
                  <a:lumMod val="75000"/>
                </a:schemeClr>
              </a:solidFill>
              <a:effectLst/>
              <a:latin typeface="Bell MT" panose="02020503060305020303" pitchFamily="18" charset="0"/>
            </a:endParaRPr>
          </a:p>
          <a:p>
            <a:pPr algn="just"/>
            <a:r>
              <a:rPr lang="en-US" sz="1600" b="0" i="0" dirty="0">
                <a:solidFill>
                  <a:schemeClr val="accent2">
                    <a:lumMod val="75000"/>
                  </a:schemeClr>
                </a:solidFill>
                <a:effectLst/>
                <a:latin typeface="Bell MT" panose="02020503060305020303" pitchFamily="18" charset="0"/>
              </a:rPr>
              <a:t>LSTM, short for Long Short Term Memory, as opposed to RNN, extends it by creating both short-term and long-term memory components to efficiently study and learn sequential data. Hence, it’s great for Machine Translation, Speech Recognition, time-series analysis, etc.</a:t>
            </a:r>
          </a:p>
        </p:txBody>
      </p:sp>
      <p:sp>
        <p:nvSpPr>
          <p:cNvPr id="12" name="TextBox 11">
            <a:extLst>
              <a:ext uri="{FF2B5EF4-FFF2-40B4-BE49-F238E27FC236}">
                <a16:creationId xmlns:a16="http://schemas.microsoft.com/office/drawing/2014/main" id="{2457297B-EE12-5A3D-6FE7-24E936A5FE88}"/>
              </a:ext>
            </a:extLst>
          </p:cNvPr>
          <p:cNvSpPr txBox="1"/>
          <p:nvPr/>
        </p:nvSpPr>
        <p:spPr>
          <a:xfrm>
            <a:off x="976746" y="2672980"/>
            <a:ext cx="5186548" cy="461665"/>
          </a:xfrm>
          <a:prstGeom prst="rect">
            <a:avLst/>
          </a:prstGeom>
          <a:noFill/>
        </p:spPr>
        <p:txBody>
          <a:bodyPr wrap="square">
            <a:spAutoFit/>
          </a:bodyPr>
          <a:lstStyle/>
          <a:p>
            <a:pPr algn="l"/>
            <a:r>
              <a:rPr lang="en-US" sz="2400" b="1" i="0" dirty="0">
                <a:solidFill>
                  <a:srgbClr val="222222"/>
                </a:solidFill>
                <a:effectLst/>
                <a:latin typeface="Bell MT" panose="02020503060305020303" pitchFamily="18" charset="0"/>
              </a:rPr>
              <a:t>Why LSTM when we have RNN?</a:t>
            </a:r>
            <a:endParaRPr lang="en-US" sz="2400" b="0" i="0" dirty="0">
              <a:solidFill>
                <a:srgbClr val="222222"/>
              </a:solidFill>
              <a:effectLst/>
              <a:latin typeface="Bell MT" panose="02020503060305020303" pitchFamily="18" charset="0"/>
            </a:endParaRPr>
          </a:p>
        </p:txBody>
      </p:sp>
    </p:spTree>
    <p:extLst>
      <p:ext uri="{BB962C8B-B14F-4D97-AF65-F5344CB8AC3E}">
        <p14:creationId xmlns:p14="http://schemas.microsoft.com/office/powerpoint/2010/main" val="30677814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876E1-5BAE-3C13-E524-0D736E3402BC}"/>
              </a:ext>
            </a:extLst>
          </p:cNvPr>
          <p:cNvSpPr>
            <a:spLocks noGrp="1"/>
          </p:cNvSpPr>
          <p:nvPr>
            <p:ph type="ctrTitle"/>
          </p:nvPr>
        </p:nvSpPr>
        <p:spPr>
          <a:xfrm>
            <a:off x="1527048" y="1178033"/>
            <a:ext cx="9144000" cy="2340864"/>
          </a:xfrm>
        </p:spPr>
        <p:txBody>
          <a:bodyPr/>
          <a:lstStyle/>
          <a:p>
            <a:r>
              <a:rPr lang="en-US" dirty="0"/>
              <a:t>Topic Three</a:t>
            </a:r>
          </a:p>
        </p:txBody>
      </p:sp>
      <p:sp>
        <p:nvSpPr>
          <p:cNvPr id="3" name="Subtitle 2">
            <a:extLst>
              <a:ext uri="{FF2B5EF4-FFF2-40B4-BE49-F238E27FC236}">
                <a16:creationId xmlns:a16="http://schemas.microsoft.com/office/drawing/2014/main" id="{5BBFB54B-DFD9-6A86-139D-9F5EB1D657B3}"/>
              </a:ext>
            </a:extLst>
          </p:cNvPr>
          <p:cNvSpPr>
            <a:spLocks noGrp="1"/>
          </p:cNvSpPr>
          <p:nvPr>
            <p:ph type="subTitle" idx="1"/>
          </p:nvPr>
        </p:nvSpPr>
        <p:spPr>
          <a:xfrm>
            <a:off x="1473609" y="3615323"/>
            <a:ext cx="9144000" cy="1325880"/>
          </a:xfrm>
        </p:spPr>
        <p:txBody>
          <a:bodyPr>
            <a:normAutofit/>
          </a:bodyPr>
          <a:lstStyle/>
          <a:p>
            <a:r>
              <a:rPr lang="en-US" sz="2800" dirty="0">
                <a:solidFill>
                  <a:schemeClr val="tx1"/>
                </a:solidFill>
                <a:latin typeface="Bell MT" panose="02020503060305020303" pitchFamily="18" charset="0"/>
              </a:rPr>
              <a:t>Implementing Code</a:t>
            </a:r>
          </a:p>
        </p:txBody>
      </p:sp>
    </p:spTree>
    <p:extLst>
      <p:ext uri="{BB962C8B-B14F-4D97-AF65-F5344CB8AC3E}">
        <p14:creationId xmlns:p14="http://schemas.microsoft.com/office/powerpoint/2010/main" val="327959347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3C8E00D1-8EA3-4E42-801D-0253E1EAFC2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Galaxy presentation</Template>
  <TotalTime>337</TotalTime>
  <Words>1692</Words>
  <Application>Microsoft Office PowerPoint</Application>
  <PresentationFormat>Widescreen</PresentationFormat>
  <Paragraphs>195</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Baskerville Old Face</vt:lpstr>
      <vt:lpstr>Bell MT</vt:lpstr>
      <vt:lpstr>Calibri</vt:lpstr>
      <vt:lpstr>Garamond</vt:lpstr>
      <vt:lpstr>Lato</vt:lpstr>
      <vt:lpstr>Noticia Text</vt:lpstr>
      <vt:lpstr>Univers</vt:lpstr>
      <vt:lpstr>Wingdings</vt:lpstr>
      <vt:lpstr>GradientUnivers</vt:lpstr>
      <vt:lpstr>    Topic:  Next-Word-prediction</vt:lpstr>
      <vt:lpstr>Agenda</vt:lpstr>
      <vt:lpstr>Introduction</vt:lpstr>
      <vt:lpstr>Topic one</vt:lpstr>
      <vt:lpstr>PowerPoint Presentation</vt:lpstr>
      <vt:lpstr>PowerPoint Presentation</vt:lpstr>
      <vt:lpstr>Topic two</vt:lpstr>
      <vt:lpstr>PowerPoint Presentation</vt:lpstr>
      <vt:lpstr>Topic Three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Topic four</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Topic:  Next-Word-prediction</dc:title>
  <dc:creator>Snigdha Sangam</dc:creator>
  <cp:lastModifiedBy>Snigdha Sangam</cp:lastModifiedBy>
  <cp:revision>1</cp:revision>
  <dcterms:created xsi:type="dcterms:W3CDTF">2023-03-28T12:54:49Z</dcterms:created>
  <dcterms:modified xsi:type="dcterms:W3CDTF">2023-04-11T19:56:52Z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